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9" r:id="rId3"/>
    <p:sldId id="259" r:id="rId4"/>
    <p:sldId id="268" r:id="rId5"/>
    <p:sldId id="261" r:id="rId6"/>
    <p:sldId id="269" r:id="rId7"/>
    <p:sldId id="273" r:id="rId8"/>
    <p:sldId id="278" r:id="rId9"/>
    <p:sldId id="291" r:id="rId10"/>
    <p:sldId id="266" r:id="rId11"/>
    <p:sldId id="267" r:id="rId12"/>
    <p:sldId id="275" r:id="rId13"/>
    <p:sldId id="263" r:id="rId14"/>
    <p:sldId id="271" r:id="rId15"/>
    <p:sldId id="293" r:id="rId16"/>
    <p:sldId id="262" r:id="rId17"/>
    <p:sldId id="280" r:id="rId18"/>
    <p:sldId id="270" r:id="rId19"/>
    <p:sldId id="277" r:id="rId20"/>
    <p:sldId id="274" r:id="rId21"/>
    <p:sldId id="260" r:id="rId22"/>
    <p:sldId id="292" r:id="rId23"/>
    <p:sldId id="276" r:id="rId24"/>
    <p:sldId id="282" r:id="rId25"/>
    <p:sldId id="281" r:id="rId26"/>
    <p:sldId id="279" r:id="rId27"/>
    <p:sldId id="265" r:id="rId28"/>
    <p:sldId id="290" r:id="rId29"/>
    <p:sldId id="29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FEFFF"/>
    <a:srgbClr val="002060"/>
    <a:srgbClr val="4472C4"/>
    <a:srgbClr val="01E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7" autoAdjust="0"/>
    <p:restoredTop sz="91977" autoAdjust="0"/>
  </p:normalViewPr>
  <p:slideViewPr>
    <p:cSldViewPr snapToGrid="0" showGuides="1">
      <p:cViewPr>
        <p:scale>
          <a:sx n="66" d="100"/>
          <a:sy n="66" d="100"/>
        </p:scale>
        <p:origin x="566" y="3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>
              <a:outerShdw blurRad="76200" dist="63500" dir="8100000" algn="tr" rotWithShape="0">
                <a:srgbClr val="434456">
                  <a:alpha val="40000"/>
                </a:srgbClr>
              </a:outerShdw>
            </a:effectLst>
          </c:spPr>
          <c:dPt>
            <c:idx val="0"/>
            <c:bubble3D val="0"/>
            <c:spPr>
              <a:solidFill>
                <a:schemeClr val="bg1">
                  <a:alpha val="30000"/>
                </a:schemeClr>
              </a:solidFill>
              <a:ln w="19050">
                <a:noFill/>
              </a:ln>
              <a:effectLst>
                <a:outerShdw blurRad="76200" dist="635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E9C-45D0-8BE7-9BA78DE7BE79}"/>
              </c:ext>
            </c:extLst>
          </c:dPt>
          <c:dPt>
            <c:idx val="1"/>
            <c:bubble3D val="0"/>
            <c:spPr>
              <a:solidFill>
                <a:srgbClr val="2FEFFF"/>
              </a:solidFill>
              <a:ln w="19050">
                <a:noFill/>
              </a:ln>
              <a:effectLst>
                <a:outerShdw blurRad="76200" dist="635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E9C-45D0-8BE7-9BA78DE7BE79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E9C-45D0-8BE7-9BA78DE7BE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DFDFD"/>
            </a:solidFill>
            <a:ln>
              <a:noFill/>
            </a:ln>
            <a:effectLst>
              <a:outerShdw blurRad="88900" dist="50800" dir="8100000" algn="tr" rotWithShape="0">
                <a:srgbClr val="434456">
                  <a:alpha val="40000"/>
                </a:srgbClr>
              </a:outerShdw>
            </a:effectLst>
          </c:spPr>
          <c:dPt>
            <c:idx val="0"/>
            <c:bubble3D val="0"/>
            <c:spPr>
              <a:solidFill>
                <a:srgbClr val="2FEFFF"/>
              </a:solidFill>
              <a:ln w="19050">
                <a:noFill/>
              </a:ln>
              <a:effectLst>
                <a:outerShdw blurRad="88900" dist="508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66C-4E94-A98D-1133BEFC9219}"/>
              </c:ext>
            </c:extLst>
          </c:dPt>
          <c:dPt>
            <c:idx val="1"/>
            <c:bubble3D val="0"/>
            <c:spPr>
              <a:solidFill>
                <a:srgbClr val="FDFDFD">
                  <a:alpha val="30000"/>
                </a:srgbClr>
              </a:solidFill>
              <a:ln w="19050">
                <a:noFill/>
              </a:ln>
              <a:effectLst>
                <a:outerShdw blurRad="88900" dist="508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66C-4E94-A98D-1133BEFC9219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0.55000000000000004</c:v>
                </c:pt>
                <c:pt idx="1">
                  <c:v>0.45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266C-4E94-A98D-1133BEFC9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DFDFD"/>
            </a:solidFill>
            <a:ln>
              <a:noFill/>
            </a:ln>
            <a:effectLst>
              <a:outerShdw blurRad="88900" dist="50800" dir="8100000" algn="tr" rotWithShape="0">
                <a:srgbClr val="434456">
                  <a:alpha val="40000"/>
                </a:srgbClr>
              </a:outerShdw>
            </a:effectLst>
          </c:spPr>
          <c:dPt>
            <c:idx val="0"/>
            <c:bubble3D val="0"/>
            <c:spPr>
              <a:solidFill>
                <a:srgbClr val="FDFDFD">
                  <a:alpha val="30000"/>
                </a:srgbClr>
              </a:solidFill>
              <a:ln w="19050">
                <a:noFill/>
              </a:ln>
              <a:effectLst>
                <a:outerShdw blurRad="88900" dist="508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BBB-44D0-9CC5-531F7E455F73}"/>
              </c:ext>
            </c:extLst>
          </c:dPt>
          <c:dPt>
            <c:idx val="1"/>
            <c:bubble3D val="0"/>
            <c:spPr>
              <a:solidFill>
                <a:srgbClr val="2FEFFF"/>
              </a:solidFill>
              <a:ln w="19050">
                <a:noFill/>
              </a:ln>
              <a:effectLst>
                <a:outerShdw blurRad="88900" dist="50800" dir="8100000" algn="tr" rotWithShape="0">
                  <a:srgbClr val="434456">
                    <a:alpha val="40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BBB-44D0-9CC5-531F7E455F73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0.84</c:v>
                </c:pt>
                <c:pt idx="1">
                  <c:v>0.16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BBB-44D0-9CC5-531F7E455F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79679B3-0F94-42AD-ACB9-E9E7169433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1FEEB184-E0D0-4006-ADEE-45DBFFA33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1E66542-B44D-4C33-80D3-001AD430B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BF64A70-AAEF-45FA-9FDE-CC1987FD4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39C66519-3E55-4586-8E1B-DA5C59648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39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3B344D7-46DE-4D7B-9D6D-2193F6E5A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61F7C0A1-BB31-448B-9A2B-A26A86430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B6AA2F1-FFB5-4B3D-B903-14F17B80E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7172FA70-6073-4DF1-A09F-9D7ED5217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FAECF72B-C768-42C0-A0D3-440067CD0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07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E933D7C5-DB6C-4C87-8E5D-9B241AF27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F528FFF3-3C32-4EA4-9471-3828F694C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9532F95-B6C6-4AEE-8B9B-766CB6D3C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AE1C0F80-B03E-4E5D-B4E3-B4B2B572A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B2667D8-7561-4CD8-A0E5-1EFCB8F49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77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7EC0B03-4C45-4235-9408-3A007132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48D58D3D-B99B-4EB1-8393-31AE66F38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4ADF15D-32D9-4B09-8C4E-FB57D5BF5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4325F87-56CD-4FBD-870D-5CF23D26C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B07152A0-A3C6-42A9-8017-E0EE7E04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04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2F58793-6D97-411F-A2F1-60EB5979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BC24952E-564F-47CB-A5E5-062FA9F52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8DF8F48-5232-4CB0-BB8D-5BEE1304E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4005906-80B6-4C26-A30E-13B5D2A8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42CBFDC-D62B-4EE4-834F-EC36772AE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5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DF5174C-4A62-4722-8E0E-CCC33651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CD176D8-23D8-4C2D-A667-5E451BC2C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43FAE816-BE62-41F0-8B87-BDA9A0544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9F71EF1B-5387-4DB3-B5A1-C6EC06B02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12F74E16-7D24-415E-98C8-6DBADAE02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1E92FA55-D1E3-4483-AFF7-89CC978AF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424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D3A7D69-7EF4-4072-8C8C-D20C958A8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4AF2696B-A36E-4691-87A9-772C31E42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1F0CA360-5FB2-42F2-8DA2-31D16B871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2E09D8E1-451A-4EB6-8EE0-7BACBE38D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BE6FA501-7A82-47D4-BF7D-1AD7E35A55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BEFBA140-6D9A-4FE3-B34D-83F0882AF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54E8F5E9-6F0A-4A9A-9456-94ACB11AE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F8F46BBC-68A9-4F4B-B34A-5875EF7E0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42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C963ABBC-93F8-48D7-9A0C-06D72FE15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6EDBE73A-8D12-442A-83A8-92B19518F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19F76884-026F-4945-8BFE-EDD683A9C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99C3139C-561F-4B4E-B166-DCAC77C1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18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543B22E5-FBCA-40F8-8801-3697E58B8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E3E5015B-143C-4107-A153-EAE93294A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D9F7663A-AF19-4AF4-97D0-9E72DCA3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28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3576811-D7B1-40DB-A557-ABC4FDA4F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C92CDAA2-98F1-4400-9E30-318B71C77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0D14B735-8F46-4475-8C1E-8B233F57ED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C182DA78-5149-4701-B70C-FD6F673E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C4494A53-2113-4B00-BD2C-9B42B903D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B0E1B267-10D9-4258-A410-A29A055F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90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DADBCC2-9D7A-4E7D-9279-C492CEC1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4C06EC6D-EA12-4CEF-B105-77189D5851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D8718D4-1276-4E21-AD60-42DC3D322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DD52FB91-8C54-4117-BD06-A2A698658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8B6696A3-C41C-4918-8285-192778B7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4FDB3319-E19B-4F31-AF45-C89B606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596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9000">
                <a:srgbClr val="002060">
                  <a:alpha val="52000"/>
                </a:srgbClr>
              </a:gs>
              <a:gs pos="0">
                <a:srgbClr val="002060"/>
              </a:gs>
              <a:gs pos="100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EE3F7F08-AEA4-4671-BF60-FCC857EDD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2BBFBE09-35CF-4943-BFAC-0D4C13851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23B74C1-13CB-4668-A031-C1FDA99CA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24301-DA12-47BF-9FA2-8A733C894A7F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24534E5-B11B-4AAD-95C7-2D6FF2317C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F33CED6A-8EAA-4469-B5A5-E62A6ADC0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F48AA-9C0F-48F1-8F94-AD7D58D1E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749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1075267" y="1693334"/>
            <a:ext cx="10083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科技</a:t>
            </a:r>
            <a:r>
              <a:rPr lang="zh-CN" altLang="en-US" sz="6600" b="1" dirty="0" smtClean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风工作总结报告</a:t>
            </a:r>
            <a:endParaRPr lang="zh-CN" altLang="en-US" sz="6600" b="1" dirty="0">
              <a:solidFill>
                <a:srgbClr val="2FE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DD2FBB08-9A5F-42BD-B49C-60B331B71EF5}"/>
              </a:ext>
            </a:extLst>
          </p:cNvPr>
          <p:cNvSpPr txBox="1"/>
          <p:nvPr/>
        </p:nvSpPr>
        <p:spPr>
          <a:xfrm>
            <a:off x="1016000" y="3429000"/>
            <a:ext cx="10083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工作总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结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工作汇报 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商</a:t>
            </a:r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业计划</a:t>
            </a:r>
            <a:r>
              <a:rPr lang="en-US" altLang="zh-CN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 /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项</a:t>
            </a:r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目路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演 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商务演示</a:t>
            </a:r>
            <a:endParaRPr lang="zh-CN" altLang="en-US" sz="1600" dirty="0">
              <a:solidFill>
                <a:srgbClr val="2FEFFF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2286000" y="2708997"/>
            <a:ext cx="754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SUMMARY REPORT ON SCIENTIFIC AND TECHNOLOGICAL WORK </a:t>
            </a:r>
            <a:endParaRPr lang="zh-CN" altLang="en-US" sz="2000" dirty="0">
              <a:solidFill>
                <a:srgbClr val="2FEFFF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573051" y="4153924"/>
            <a:ext cx="3352800" cy="482600"/>
          </a:xfrm>
          <a:prstGeom prst="roundRect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汇报人：</a:t>
            </a:r>
            <a:r>
              <a:rPr lang="en-US" altLang="zh-CN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51PPT</a:t>
            </a:r>
            <a:r>
              <a:rPr lang="zh-CN" altLang="en-US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模板网</a:t>
            </a:r>
            <a:endParaRPr lang="zh-CN" altLang="en-US" dirty="0">
              <a:solidFill>
                <a:schemeClr val="tx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 rot="14298845">
            <a:off x="2304826" y="-1401031"/>
            <a:ext cx="3468076" cy="6994998"/>
            <a:chOff x="-1311729" y="3693392"/>
            <a:chExt cx="14447158" cy="6300033"/>
          </a:xfrm>
        </p:grpSpPr>
        <p:sp>
          <p:nvSpPr>
            <p:cNvPr id="31" name="椭圆 30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53153">
            <a:off x="6498519" y="-388392"/>
            <a:ext cx="3468076" cy="6994998"/>
            <a:chOff x="-1311729" y="3693392"/>
            <a:chExt cx="14447158" cy="6300033"/>
          </a:xfrm>
        </p:grpSpPr>
        <p:sp>
          <p:nvSpPr>
            <p:cNvPr id="40" name="椭圆 39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028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>
            <a:extLst>
              <a:ext uri="{FF2B5EF4-FFF2-40B4-BE49-F238E27FC236}">
                <a16:creationId xmlns="" xmlns:a16="http://schemas.microsoft.com/office/drawing/2014/main" id="{CD66CAC7-1D9B-4457-9526-584EAD34F111}"/>
              </a:ext>
            </a:extLst>
          </p:cNvPr>
          <p:cNvGrpSpPr/>
          <p:nvPr/>
        </p:nvGrpSpPr>
        <p:grpSpPr>
          <a:xfrm>
            <a:off x="408932" y="1804326"/>
            <a:ext cx="3097314" cy="3735008"/>
            <a:chOff x="408932" y="1804326"/>
            <a:chExt cx="3097314" cy="3735008"/>
          </a:xfrm>
        </p:grpSpPr>
        <p:grpSp>
          <p:nvGrpSpPr>
            <p:cNvPr id="40" name="组合 39">
              <a:extLst>
                <a:ext uri="{FF2B5EF4-FFF2-40B4-BE49-F238E27FC236}">
                  <a16:creationId xmlns="" xmlns:a16="http://schemas.microsoft.com/office/drawing/2014/main" id="{45D4E586-9307-487B-9477-310AC6DAE12F}"/>
                </a:ext>
              </a:extLst>
            </p:cNvPr>
            <p:cNvGrpSpPr/>
            <p:nvPr/>
          </p:nvGrpSpPr>
          <p:grpSpPr>
            <a:xfrm>
              <a:off x="408932" y="3745112"/>
              <a:ext cx="3097314" cy="1436238"/>
              <a:chOff x="397090" y="3734493"/>
              <a:chExt cx="3097314" cy="1436238"/>
            </a:xfrm>
          </p:grpSpPr>
          <p:sp>
            <p:nvSpPr>
              <p:cNvPr id="54" name="TextBox 31">
                <a:extLst>
                  <a:ext uri="{FF2B5EF4-FFF2-40B4-BE49-F238E27FC236}">
                    <a16:creationId xmlns="" xmlns:a16="http://schemas.microsoft.com/office/drawing/2014/main" id="{5523D92A-A63C-432D-A6CD-134183818A20}"/>
                  </a:ext>
                </a:extLst>
              </p:cNvPr>
              <p:cNvSpPr txBox="1"/>
              <p:nvPr/>
            </p:nvSpPr>
            <p:spPr>
              <a:xfrm flipH="1">
                <a:off x="397090" y="3734493"/>
                <a:ext cx="3097314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单击添加标题</a:t>
                </a:r>
              </a:p>
            </p:txBody>
          </p:sp>
          <p:sp>
            <p:nvSpPr>
              <p:cNvPr id="55" name="TextBox 32">
                <a:extLst>
                  <a:ext uri="{FF2B5EF4-FFF2-40B4-BE49-F238E27FC236}">
                    <a16:creationId xmlns="" xmlns:a16="http://schemas.microsoft.com/office/drawing/2014/main" id="{C9717D12-6BCA-44CA-B99E-193545AA2200}"/>
                  </a:ext>
                </a:extLst>
              </p:cNvPr>
              <p:cNvSpPr txBox="1"/>
              <p:nvPr/>
            </p:nvSpPr>
            <p:spPr>
              <a:xfrm>
                <a:off x="701148" y="4238168"/>
                <a:ext cx="2489198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2" name="组合 1">
              <a:extLst>
                <a:ext uri="{FF2B5EF4-FFF2-40B4-BE49-F238E27FC236}">
                  <a16:creationId xmlns="" xmlns:a16="http://schemas.microsoft.com/office/drawing/2014/main" id="{A0FFDC26-0D06-4356-98F2-E0F9BBAF4278}"/>
                </a:ext>
              </a:extLst>
            </p:cNvPr>
            <p:cNvGrpSpPr/>
            <p:nvPr/>
          </p:nvGrpSpPr>
          <p:grpSpPr>
            <a:xfrm>
              <a:off x="701059" y="1804326"/>
              <a:ext cx="2513060" cy="3735008"/>
              <a:chOff x="701059" y="1804326"/>
              <a:chExt cx="2513060" cy="3735008"/>
            </a:xfrm>
          </p:grpSpPr>
          <p:sp>
            <p:nvSpPr>
              <p:cNvPr id="44" name="矩形 43">
                <a:extLst>
                  <a:ext uri="{FF2B5EF4-FFF2-40B4-BE49-F238E27FC236}">
                    <a16:creationId xmlns="" xmlns:a16="http://schemas.microsoft.com/office/drawing/2014/main" id="{B5FC1CE1-12A1-421E-80F6-2178361DDEDE}"/>
                  </a:ext>
                </a:extLst>
              </p:cNvPr>
              <p:cNvSpPr/>
              <p:nvPr/>
            </p:nvSpPr>
            <p:spPr>
              <a:xfrm>
                <a:off x="701059" y="1804326"/>
                <a:ext cx="2513060" cy="3735008"/>
              </a:xfrm>
              <a:prstGeom prst="rect">
                <a:avLst/>
              </a:prstGeom>
              <a:noFill/>
              <a:ln w="12700"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6" name="直接连接符 45">
                <a:extLst>
                  <a:ext uri="{FF2B5EF4-FFF2-40B4-BE49-F238E27FC236}">
                    <a16:creationId xmlns="" xmlns:a16="http://schemas.microsoft.com/office/drawing/2014/main" id="{73903829-02F7-4B25-9212-2F296CCEA45B}"/>
                  </a:ext>
                </a:extLst>
              </p:cNvPr>
              <p:cNvCxnSpPr/>
              <p:nvPr/>
            </p:nvCxnSpPr>
            <p:spPr>
              <a:xfrm>
                <a:off x="701059" y="5539334"/>
                <a:ext cx="2513060" cy="0"/>
              </a:xfrm>
              <a:prstGeom prst="line">
                <a:avLst/>
              </a:prstGeom>
              <a:ln w="57150">
                <a:solidFill>
                  <a:srgbClr val="2FE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椭圆 46">
                <a:extLst>
                  <a:ext uri="{FF2B5EF4-FFF2-40B4-BE49-F238E27FC236}">
                    <a16:creationId xmlns="" xmlns:a16="http://schemas.microsoft.com/office/drawing/2014/main" id="{985B4387-DA7C-4B63-82C6-C8791ACDBCB8}"/>
                  </a:ext>
                </a:extLst>
              </p:cNvPr>
              <p:cNvSpPr/>
              <p:nvPr/>
            </p:nvSpPr>
            <p:spPr>
              <a:xfrm>
                <a:off x="1502765" y="2339675"/>
                <a:ext cx="909649" cy="909649"/>
              </a:xfrm>
              <a:prstGeom prst="ellipse">
                <a:avLst/>
              </a:prstGeom>
              <a:noFill/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2">
                <a:extLst>
                  <a:ext uri="{FF2B5EF4-FFF2-40B4-BE49-F238E27FC236}">
                    <a16:creationId xmlns="" xmlns:a16="http://schemas.microsoft.com/office/drawing/2014/main" id="{4E4A7BAF-52F1-4912-B973-3AF016BD3867}"/>
                  </a:ext>
                </a:extLst>
              </p:cNvPr>
              <p:cNvSpPr/>
              <p:nvPr/>
            </p:nvSpPr>
            <p:spPr>
              <a:xfrm>
                <a:off x="1787078" y="2568094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2" name="组合 3">
            <a:extLst>
              <a:ext uri="{FF2B5EF4-FFF2-40B4-BE49-F238E27FC236}">
                <a16:creationId xmlns="" xmlns:a16="http://schemas.microsoft.com/office/drawing/2014/main" id="{FDD60736-8FE6-4594-AA80-2904CFCAF5E3}"/>
              </a:ext>
            </a:extLst>
          </p:cNvPr>
          <p:cNvGrpSpPr/>
          <p:nvPr/>
        </p:nvGrpSpPr>
        <p:grpSpPr>
          <a:xfrm>
            <a:off x="5930636" y="1804326"/>
            <a:ext cx="3097314" cy="3735008"/>
            <a:chOff x="5930636" y="1804326"/>
            <a:chExt cx="3097314" cy="3735008"/>
          </a:xfrm>
        </p:grpSpPr>
        <p:grpSp>
          <p:nvGrpSpPr>
            <p:cNvPr id="73" name="组合 72">
              <a:extLst>
                <a:ext uri="{FF2B5EF4-FFF2-40B4-BE49-F238E27FC236}">
                  <a16:creationId xmlns="" xmlns:a16="http://schemas.microsoft.com/office/drawing/2014/main" id="{34D5D878-84F2-4869-97D8-2F1CD57BB28C}"/>
                </a:ext>
              </a:extLst>
            </p:cNvPr>
            <p:cNvGrpSpPr/>
            <p:nvPr/>
          </p:nvGrpSpPr>
          <p:grpSpPr>
            <a:xfrm>
              <a:off x="6222763" y="1804326"/>
              <a:ext cx="2513060" cy="3735008"/>
              <a:chOff x="701059" y="1804326"/>
              <a:chExt cx="2513060" cy="3735008"/>
            </a:xfrm>
          </p:grpSpPr>
          <p:sp>
            <p:nvSpPr>
              <p:cNvPr id="78" name="矩形 77">
                <a:extLst>
                  <a:ext uri="{FF2B5EF4-FFF2-40B4-BE49-F238E27FC236}">
                    <a16:creationId xmlns="" xmlns:a16="http://schemas.microsoft.com/office/drawing/2014/main" id="{082E47AC-4E8B-497A-998A-E613861ECC73}"/>
                  </a:ext>
                </a:extLst>
              </p:cNvPr>
              <p:cNvSpPr/>
              <p:nvPr/>
            </p:nvSpPr>
            <p:spPr>
              <a:xfrm>
                <a:off x="701059" y="1804326"/>
                <a:ext cx="2513060" cy="3735008"/>
              </a:xfrm>
              <a:prstGeom prst="rect">
                <a:avLst/>
              </a:prstGeom>
              <a:noFill/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0" name="直接连接符 79">
                <a:extLst>
                  <a:ext uri="{FF2B5EF4-FFF2-40B4-BE49-F238E27FC236}">
                    <a16:creationId xmlns="" xmlns:a16="http://schemas.microsoft.com/office/drawing/2014/main" id="{CF0B9958-A516-4E7B-B5BE-1BF1D8A918EE}"/>
                  </a:ext>
                </a:extLst>
              </p:cNvPr>
              <p:cNvCxnSpPr/>
              <p:nvPr/>
            </p:nvCxnSpPr>
            <p:spPr>
              <a:xfrm>
                <a:off x="701059" y="5539334"/>
                <a:ext cx="2513060" cy="0"/>
              </a:xfrm>
              <a:prstGeom prst="line">
                <a:avLst/>
              </a:prstGeom>
              <a:ln w="57150">
                <a:solidFill>
                  <a:srgbClr val="2FE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椭圆 80">
                <a:extLst>
                  <a:ext uri="{FF2B5EF4-FFF2-40B4-BE49-F238E27FC236}">
                    <a16:creationId xmlns="" xmlns:a16="http://schemas.microsoft.com/office/drawing/2014/main" id="{A4291CF7-F869-479B-805F-20463424602A}"/>
                  </a:ext>
                </a:extLst>
              </p:cNvPr>
              <p:cNvSpPr/>
              <p:nvPr/>
            </p:nvSpPr>
            <p:spPr>
              <a:xfrm>
                <a:off x="1502765" y="2339675"/>
                <a:ext cx="909649" cy="909649"/>
              </a:xfrm>
              <a:prstGeom prst="ellipse">
                <a:avLst/>
              </a:prstGeom>
              <a:gradFill flip="none" rotWithShape="1">
                <a:gsLst>
                  <a:gs pos="65000">
                    <a:srgbClr val="01E2BC">
                      <a:alpha val="0"/>
                    </a:srgbClr>
                  </a:gs>
                  <a:gs pos="100000">
                    <a:srgbClr val="01E2BC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4" name="组合 73">
              <a:extLst>
                <a:ext uri="{FF2B5EF4-FFF2-40B4-BE49-F238E27FC236}">
                  <a16:creationId xmlns="" xmlns:a16="http://schemas.microsoft.com/office/drawing/2014/main" id="{B3A7EB87-727B-4650-A9E4-FE5F4C83BD13}"/>
                </a:ext>
              </a:extLst>
            </p:cNvPr>
            <p:cNvGrpSpPr/>
            <p:nvPr/>
          </p:nvGrpSpPr>
          <p:grpSpPr>
            <a:xfrm>
              <a:off x="5930636" y="3745112"/>
              <a:ext cx="3097314" cy="1436238"/>
              <a:chOff x="397090" y="3734493"/>
              <a:chExt cx="3097314" cy="1436238"/>
            </a:xfrm>
          </p:grpSpPr>
          <p:sp>
            <p:nvSpPr>
              <p:cNvPr id="76" name="TextBox 31">
                <a:extLst>
                  <a:ext uri="{FF2B5EF4-FFF2-40B4-BE49-F238E27FC236}">
                    <a16:creationId xmlns="" xmlns:a16="http://schemas.microsoft.com/office/drawing/2014/main" id="{48B26776-BCC9-4B95-91DD-30D856F3FEFA}"/>
                  </a:ext>
                </a:extLst>
              </p:cNvPr>
              <p:cNvSpPr txBox="1"/>
              <p:nvPr/>
            </p:nvSpPr>
            <p:spPr>
              <a:xfrm flipH="1">
                <a:off x="397090" y="3734493"/>
                <a:ext cx="3097314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单击添加标题</a:t>
                </a:r>
              </a:p>
            </p:txBody>
          </p:sp>
          <p:sp>
            <p:nvSpPr>
              <p:cNvPr id="77" name="TextBox 32">
                <a:extLst>
                  <a:ext uri="{FF2B5EF4-FFF2-40B4-BE49-F238E27FC236}">
                    <a16:creationId xmlns="" xmlns:a16="http://schemas.microsoft.com/office/drawing/2014/main" id="{7CF600B4-311F-4111-BD9E-4FF48188C266}"/>
                  </a:ext>
                </a:extLst>
              </p:cNvPr>
              <p:cNvSpPr txBox="1"/>
              <p:nvPr/>
            </p:nvSpPr>
            <p:spPr>
              <a:xfrm>
                <a:off x="701148" y="4238168"/>
                <a:ext cx="2489198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75" name="椭圆 424">
              <a:extLst>
                <a:ext uri="{FF2B5EF4-FFF2-40B4-BE49-F238E27FC236}">
                  <a16:creationId xmlns="" xmlns:a16="http://schemas.microsoft.com/office/drawing/2014/main" id="{2E4E7FD9-62F8-4BCB-816D-88CFE7278905}"/>
                </a:ext>
              </a:extLst>
            </p:cNvPr>
            <p:cNvSpPr/>
            <p:nvPr/>
          </p:nvSpPr>
          <p:spPr>
            <a:xfrm>
              <a:off x="7252888" y="2636122"/>
              <a:ext cx="452810" cy="316754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88" name="组合 4">
            <a:extLst>
              <a:ext uri="{FF2B5EF4-FFF2-40B4-BE49-F238E27FC236}">
                <a16:creationId xmlns="" xmlns:a16="http://schemas.microsoft.com/office/drawing/2014/main" id="{611F99FD-CFDB-4F29-8F8F-59313E1908EB}"/>
              </a:ext>
            </a:extLst>
          </p:cNvPr>
          <p:cNvGrpSpPr/>
          <p:nvPr/>
        </p:nvGrpSpPr>
        <p:grpSpPr>
          <a:xfrm>
            <a:off x="8691488" y="1804326"/>
            <a:ext cx="3097314" cy="3735008"/>
            <a:chOff x="8691488" y="1804326"/>
            <a:chExt cx="3097314" cy="3735008"/>
          </a:xfrm>
        </p:grpSpPr>
        <p:grpSp>
          <p:nvGrpSpPr>
            <p:cNvPr id="89" name="组合 88">
              <a:extLst>
                <a:ext uri="{FF2B5EF4-FFF2-40B4-BE49-F238E27FC236}">
                  <a16:creationId xmlns="" xmlns:a16="http://schemas.microsoft.com/office/drawing/2014/main" id="{317A66C3-FFDB-44EF-AE69-33997815B768}"/>
                </a:ext>
              </a:extLst>
            </p:cNvPr>
            <p:cNvGrpSpPr/>
            <p:nvPr/>
          </p:nvGrpSpPr>
          <p:grpSpPr>
            <a:xfrm>
              <a:off x="8983615" y="1804326"/>
              <a:ext cx="2513060" cy="3735008"/>
              <a:chOff x="701059" y="1804326"/>
              <a:chExt cx="2513060" cy="3735008"/>
            </a:xfrm>
          </p:grpSpPr>
          <p:sp>
            <p:nvSpPr>
              <p:cNvPr id="94" name="矩形 93">
                <a:extLst>
                  <a:ext uri="{FF2B5EF4-FFF2-40B4-BE49-F238E27FC236}">
                    <a16:creationId xmlns="" xmlns:a16="http://schemas.microsoft.com/office/drawing/2014/main" id="{8FF51DA5-E951-493C-A407-BD264636039F}"/>
                  </a:ext>
                </a:extLst>
              </p:cNvPr>
              <p:cNvSpPr/>
              <p:nvPr/>
            </p:nvSpPr>
            <p:spPr>
              <a:xfrm>
                <a:off x="701059" y="1804326"/>
                <a:ext cx="2513060" cy="3735008"/>
              </a:xfrm>
              <a:prstGeom prst="rect">
                <a:avLst/>
              </a:prstGeom>
              <a:noFill/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>
                <a:extLst>
                  <a:ext uri="{FF2B5EF4-FFF2-40B4-BE49-F238E27FC236}">
                    <a16:creationId xmlns="" xmlns:a16="http://schemas.microsoft.com/office/drawing/2014/main" id="{633631AA-B351-4F3D-887B-7BE2BEDD904E}"/>
                  </a:ext>
                </a:extLst>
              </p:cNvPr>
              <p:cNvCxnSpPr/>
              <p:nvPr/>
            </p:nvCxnSpPr>
            <p:spPr>
              <a:xfrm>
                <a:off x="701059" y="1804326"/>
                <a:ext cx="2513060" cy="0"/>
              </a:xfrm>
              <a:prstGeom prst="line">
                <a:avLst/>
              </a:prstGeom>
              <a:ln w="57150">
                <a:solidFill>
                  <a:srgbClr val="2FE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椭圆 96">
                <a:extLst>
                  <a:ext uri="{FF2B5EF4-FFF2-40B4-BE49-F238E27FC236}">
                    <a16:creationId xmlns="" xmlns:a16="http://schemas.microsoft.com/office/drawing/2014/main" id="{3BDF4AEF-5C21-4B2E-9EAB-4A68E4910AB7}"/>
                  </a:ext>
                </a:extLst>
              </p:cNvPr>
              <p:cNvSpPr/>
              <p:nvPr/>
            </p:nvSpPr>
            <p:spPr>
              <a:xfrm>
                <a:off x="1502765" y="2339675"/>
                <a:ext cx="909649" cy="909649"/>
              </a:xfrm>
              <a:prstGeom prst="ellipse">
                <a:avLst/>
              </a:prstGeom>
              <a:gradFill flip="none" rotWithShape="1">
                <a:gsLst>
                  <a:gs pos="65000">
                    <a:srgbClr val="01E2BC">
                      <a:alpha val="0"/>
                    </a:srgbClr>
                  </a:gs>
                  <a:gs pos="100000">
                    <a:srgbClr val="01E2BC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0" name="组合 89">
              <a:extLst>
                <a:ext uri="{FF2B5EF4-FFF2-40B4-BE49-F238E27FC236}">
                  <a16:creationId xmlns="" xmlns:a16="http://schemas.microsoft.com/office/drawing/2014/main" id="{FB5BB874-D4C8-4B1B-B7DD-5F259E80578D}"/>
                </a:ext>
              </a:extLst>
            </p:cNvPr>
            <p:cNvGrpSpPr/>
            <p:nvPr/>
          </p:nvGrpSpPr>
          <p:grpSpPr>
            <a:xfrm>
              <a:off x="8691488" y="3745112"/>
              <a:ext cx="3097314" cy="1436238"/>
              <a:chOff x="397090" y="3734493"/>
              <a:chExt cx="3097314" cy="1436238"/>
            </a:xfrm>
          </p:grpSpPr>
          <p:sp>
            <p:nvSpPr>
              <p:cNvPr id="92" name="TextBox 31">
                <a:extLst>
                  <a:ext uri="{FF2B5EF4-FFF2-40B4-BE49-F238E27FC236}">
                    <a16:creationId xmlns="" xmlns:a16="http://schemas.microsoft.com/office/drawing/2014/main" id="{BAFFD128-B38D-40B1-85A1-AC62C927C8C2}"/>
                  </a:ext>
                </a:extLst>
              </p:cNvPr>
              <p:cNvSpPr txBox="1"/>
              <p:nvPr/>
            </p:nvSpPr>
            <p:spPr>
              <a:xfrm flipH="1">
                <a:off x="397090" y="3734493"/>
                <a:ext cx="3097314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单击添加标题</a:t>
                </a:r>
              </a:p>
            </p:txBody>
          </p:sp>
          <p:sp>
            <p:nvSpPr>
              <p:cNvPr id="93" name="TextBox 32">
                <a:extLst>
                  <a:ext uri="{FF2B5EF4-FFF2-40B4-BE49-F238E27FC236}">
                    <a16:creationId xmlns="" xmlns:a16="http://schemas.microsoft.com/office/drawing/2014/main" id="{ED2947F6-C19E-438F-92F9-DA611EBD6058}"/>
                  </a:ext>
                </a:extLst>
              </p:cNvPr>
              <p:cNvSpPr txBox="1"/>
              <p:nvPr/>
            </p:nvSpPr>
            <p:spPr>
              <a:xfrm>
                <a:off x="701148" y="4238168"/>
                <a:ext cx="2489198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91" name="椭圆 425">
              <a:extLst>
                <a:ext uri="{FF2B5EF4-FFF2-40B4-BE49-F238E27FC236}">
                  <a16:creationId xmlns="" xmlns:a16="http://schemas.microsoft.com/office/drawing/2014/main" id="{2858ADEB-B89D-4CE6-8CCF-ECB1A043B144}"/>
                </a:ext>
              </a:extLst>
            </p:cNvPr>
            <p:cNvSpPr/>
            <p:nvPr/>
          </p:nvSpPr>
          <p:spPr>
            <a:xfrm>
              <a:off x="10041506" y="2568094"/>
              <a:ext cx="397277" cy="452810"/>
            </a:xfrm>
            <a:custGeom>
              <a:avLst/>
              <a:gdLst>
                <a:gd name="connsiteX0" fmla="*/ 135108 w 295276"/>
                <a:gd name="connsiteY0" fmla="*/ 311150 h 336551"/>
                <a:gd name="connsiteX1" fmla="*/ 128588 w 295276"/>
                <a:gd name="connsiteY1" fmla="*/ 317500 h 336551"/>
                <a:gd name="connsiteX2" fmla="*/ 135108 w 295276"/>
                <a:gd name="connsiteY2" fmla="*/ 323850 h 336551"/>
                <a:gd name="connsiteX3" fmla="*/ 158581 w 295276"/>
                <a:gd name="connsiteY3" fmla="*/ 323850 h 336551"/>
                <a:gd name="connsiteX4" fmla="*/ 165101 w 295276"/>
                <a:gd name="connsiteY4" fmla="*/ 317500 h 336551"/>
                <a:gd name="connsiteX5" fmla="*/ 158581 w 295276"/>
                <a:gd name="connsiteY5" fmla="*/ 311150 h 336551"/>
                <a:gd name="connsiteX6" fmla="*/ 135108 w 295276"/>
                <a:gd name="connsiteY6" fmla="*/ 311150 h 336551"/>
                <a:gd name="connsiteX7" fmla="*/ 97480 w 295276"/>
                <a:gd name="connsiteY7" fmla="*/ 290513 h 336551"/>
                <a:gd name="connsiteX8" fmla="*/ 146845 w 295276"/>
                <a:gd name="connsiteY8" fmla="*/ 296907 h 336551"/>
                <a:gd name="connsiteX9" fmla="*/ 196209 w 295276"/>
                <a:gd name="connsiteY9" fmla="*/ 290513 h 336551"/>
                <a:gd name="connsiteX10" fmla="*/ 208217 w 295276"/>
                <a:gd name="connsiteY10" fmla="*/ 325042 h 336551"/>
                <a:gd name="connsiteX11" fmla="*/ 200212 w 295276"/>
                <a:gd name="connsiteY11" fmla="*/ 336551 h 336551"/>
                <a:gd name="connsiteX12" fmla="*/ 93477 w 295276"/>
                <a:gd name="connsiteY12" fmla="*/ 336551 h 336551"/>
                <a:gd name="connsiteX13" fmla="*/ 85472 w 295276"/>
                <a:gd name="connsiteY13" fmla="*/ 325042 h 336551"/>
                <a:gd name="connsiteX14" fmla="*/ 97480 w 295276"/>
                <a:gd name="connsiteY14" fmla="*/ 290513 h 336551"/>
                <a:gd name="connsiteX15" fmla="*/ 175753 w 295276"/>
                <a:gd name="connsiteY15" fmla="*/ 179388 h 336551"/>
                <a:gd name="connsiteX16" fmla="*/ 136275 w 295276"/>
                <a:gd name="connsiteY16" fmla="*/ 187207 h 336551"/>
                <a:gd name="connsiteX17" fmla="*/ 88900 w 295276"/>
                <a:gd name="connsiteY17" fmla="*/ 240637 h 336551"/>
                <a:gd name="connsiteX18" fmla="*/ 138907 w 295276"/>
                <a:gd name="connsiteY18" fmla="*/ 266701 h 336551"/>
                <a:gd name="connsiteX19" fmla="*/ 188913 w 295276"/>
                <a:gd name="connsiteY19" fmla="*/ 240637 h 336551"/>
                <a:gd name="connsiteX20" fmla="*/ 175753 w 295276"/>
                <a:gd name="connsiteY20" fmla="*/ 179388 h 336551"/>
                <a:gd name="connsiteX21" fmla="*/ 146845 w 295276"/>
                <a:gd name="connsiteY21" fmla="*/ 115888 h 336551"/>
                <a:gd name="connsiteX22" fmla="*/ 122238 w 295276"/>
                <a:gd name="connsiteY22" fmla="*/ 141288 h 336551"/>
                <a:gd name="connsiteX23" fmla="*/ 146845 w 295276"/>
                <a:gd name="connsiteY23" fmla="*/ 166688 h 336551"/>
                <a:gd name="connsiteX24" fmla="*/ 171452 w 295276"/>
                <a:gd name="connsiteY24" fmla="*/ 141288 h 336551"/>
                <a:gd name="connsiteX25" fmla="*/ 146845 w 295276"/>
                <a:gd name="connsiteY25" fmla="*/ 115888 h 336551"/>
                <a:gd name="connsiteX26" fmla="*/ 246903 w 295276"/>
                <a:gd name="connsiteY26" fmla="*/ 98425 h 336551"/>
                <a:gd name="connsiteX27" fmla="*/ 184150 w 295276"/>
                <a:gd name="connsiteY27" fmla="*/ 112939 h 336551"/>
                <a:gd name="connsiteX28" fmla="*/ 193302 w 295276"/>
                <a:gd name="connsiteY28" fmla="*/ 151204 h 336551"/>
                <a:gd name="connsiteX29" fmla="*/ 246903 w 295276"/>
                <a:gd name="connsiteY29" fmla="*/ 200025 h 336551"/>
                <a:gd name="connsiteX30" fmla="*/ 273050 w 295276"/>
                <a:gd name="connsiteY30" fmla="*/ 148565 h 336551"/>
                <a:gd name="connsiteX31" fmla="*/ 246903 w 295276"/>
                <a:gd name="connsiteY31" fmla="*/ 98425 h 336551"/>
                <a:gd name="connsiteX32" fmla="*/ 46785 w 295276"/>
                <a:gd name="connsiteY32" fmla="*/ 82550 h 336551"/>
                <a:gd name="connsiteX33" fmla="*/ 20638 w 295276"/>
                <a:gd name="connsiteY33" fmla="*/ 132556 h 336551"/>
                <a:gd name="connsiteX34" fmla="*/ 46785 w 295276"/>
                <a:gd name="connsiteY34" fmla="*/ 182563 h 336551"/>
                <a:gd name="connsiteX35" fmla="*/ 109538 w 295276"/>
                <a:gd name="connsiteY35" fmla="*/ 169403 h 336551"/>
                <a:gd name="connsiteX36" fmla="*/ 100386 w 295276"/>
                <a:gd name="connsiteY36" fmla="*/ 129924 h 336551"/>
                <a:gd name="connsiteX37" fmla="*/ 46785 w 295276"/>
                <a:gd name="connsiteY37" fmla="*/ 82550 h 336551"/>
                <a:gd name="connsiteX38" fmla="*/ 154782 w 295276"/>
                <a:gd name="connsiteY38" fmla="*/ 14288 h 336551"/>
                <a:gd name="connsiteX39" fmla="*/ 104775 w 295276"/>
                <a:gd name="connsiteY39" fmla="*/ 42233 h 336551"/>
                <a:gd name="connsiteX40" fmla="*/ 117935 w 295276"/>
                <a:gd name="connsiteY40" fmla="*/ 104776 h 336551"/>
                <a:gd name="connsiteX41" fmla="*/ 157413 w 295276"/>
                <a:gd name="connsiteY41" fmla="*/ 96792 h 336551"/>
                <a:gd name="connsiteX42" fmla="*/ 204788 w 295276"/>
                <a:gd name="connsiteY42" fmla="*/ 42233 h 336551"/>
                <a:gd name="connsiteX43" fmla="*/ 154782 w 295276"/>
                <a:gd name="connsiteY43" fmla="*/ 14288 h 336551"/>
                <a:gd name="connsiteX44" fmla="*/ 147638 w 295276"/>
                <a:gd name="connsiteY44" fmla="*/ 0 h 336551"/>
                <a:gd name="connsiteX45" fmla="*/ 295276 w 295276"/>
                <a:gd name="connsiteY45" fmla="*/ 141288 h 336551"/>
                <a:gd name="connsiteX46" fmla="*/ 147638 w 295276"/>
                <a:gd name="connsiteY46" fmla="*/ 282576 h 336551"/>
                <a:gd name="connsiteX47" fmla="*/ 0 w 295276"/>
                <a:gd name="connsiteY47" fmla="*/ 141288 h 336551"/>
                <a:gd name="connsiteX48" fmla="*/ 147638 w 295276"/>
                <a:gd name="connsiteY48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5276" h="336551">
                  <a:moveTo>
                    <a:pt x="135108" y="311150"/>
                  </a:moveTo>
                  <a:cubicBezTo>
                    <a:pt x="131196" y="311150"/>
                    <a:pt x="128588" y="313690"/>
                    <a:pt x="128588" y="317500"/>
                  </a:cubicBezTo>
                  <a:cubicBezTo>
                    <a:pt x="128588" y="320040"/>
                    <a:pt x="131196" y="323850"/>
                    <a:pt x="135108" y="323850"/>
                  </a:cubicBezTo>
                  <a:cubicBezTo>
                    <a:pt x="135108" y="323850"/>
                    <a:pt x="135108" y="323850"/>
                    <a:pt x="158581" y="323850"/>
                  </a:cubicBezTo>
                  <a:cubicBezTo>
                    <a:pt x="162493" y="323850"/>
                    <a:pt x="165101" y="320040"/>
                    <a:pt x="165101" y="317500"/>
                  </a:cubicBezTo>
                  <a:cubicBezTo>
                    <a:pt x="165101" y="313690"/>
                    <a:pt x="162493" y="311150"/>
                    <a:pt x="158581" y="311150"/>
                  </a:cubicBezTo>
                  <a:cubicBezTo>
                    <a:pt x="158581" y="311150"/>
                    <a:pt x="158581" y="311150"/>
                    <a:pt x="135108" y="311150"/>
                  </a:cubicBezTo>
                  <a:close/>
                  <a:moveTo>
                    <a:pt x="97480" y="290513"/>
                  </a:moveTo>
                  <a:cubicBezTo>
                    <a:pt x="113490" y="294349"/>
                    <a:pt x="129500" y="296907"/>
                    <a:pt x="146845" y="296907"/>
                  </a:cubicBezTo>
                  <a:cubicBezTo>
                    <a:pt x="164189" y="296907"/>
                    <a:pt x="180199" y="294349"/>
                    <a:pt x="196209" y="290513"/>
                  </a:cubicBezTo>
                  <a:lnTo>
                    <a:pt x="208217" y="325042"/>
                  </a:lnTo>
                  <a:cubicBezTo>
                    <a:pt x="209551" y="331436"/>
                    <a:pt x="205549" y="336551"/>
                    <a:pt x="200212" y="336551"/>
                  </a:cubicBezTo>
                  <a:cubicBezTo>
                    <a:pt x="200212" y="336551"/>
                    <a:pt x="200212" y="336551"/>
                    <a:pt x="93477" y="336551"/>
                  </a:cubicBezTo>
                  <a:cubicBezTo>
                    <a:pt x="88140" y="336551"/>
                    <a:pt x="84138" y="331436"/>
                    <a:pt x="85472" y="325042"/>
                  </a:cubicBezTo>
                  <a:cubicBezTo>
                    <a:pt x="85472" y="325042"/>
                    <a:pt x="85472" y="325042"/>
                    <a:pt x="97480" y="290513"/>
                  </a:cubicBezTo>
                  <a:close/>
                  <a:moveTo>
                    <a:pt x="175753" y="179388"/>
                  </a:moveTo>
                  <a:cubicBezTo>
                    <a:pt x="167858" y="184601"/>
                    <a:pt x="152066" y="191116"/>
                    <a:pt x="136275" y="187207"/>
                  </a:cubicBezTo>
                  <a:cubicBezTo>
                    <a:pt x="109955" y="224999"/>
                    <a:pt x="88900" y="228909"/>
                    <a:pt x="88900" y="240637"/>
                  </a:cubicBezTo>
                  <a:cubicBezTo>
                    <a:pt x="88900" y="254972"/>
                    <a:pt x="111271" y="266701"/>
                    <a:pt x="138907" y="266701"/>
                  </a:cubicBezTo>
                  <a:cubicBezTo>
                    <a:pt x="166542" y="266701"/>
                    <a:pt x="188913" y="254972"/>
                    <a:pt x="188913" y="240637"/>
                  </a:cubicBezTo>
                  <a:cubicBezTo>
                    <a:pt x="188913" y="232818"/>
                    <a:pt x="182333" y="202845"/>
                    <a:pt x="175753" y="179388"/>
                  </a:cubicBezTo>
                  <a:close/>
                  <a:moveTo>
                    <a:pt x="146845" y="115888"/>
                  </a:moveTo>
                  <a:cubicBezTo>
                    <a:pt x="133255" y="115888"/>
                    <a:pt x="122238" y="127260"/>
                    <a:pt x="122238" y="141288"/>
                  </a:cubicBezTo>
                  <a:cubicBezTo>
                    <a:pt x="122238" y="155316"/>
                    <a:pt x="133255" y="166688"/>
                    <a:pt x="146845" y="166688"/>
                  </a:cubicBezTo>
                  <a:cubicBezTo>
                    <a:pt x="160435" y="166688"/>
                    <a:pt x="171452" y="155316"/>
                    <a:pt x="171452" y="141288"/>
                  </a:cubicBezTo>
                  <a:cubicBezTo>
                    <a:pt x="171452" y="127260"/>
                    <a:pt x="160435" y="115888"/>
                    <a:pt x="146845" y="115888"/>
                  </a:cubicBezTo>
                  <a:close/>
                  <a:moveTo>
                    <a:pt x="246903" y="98425"/>
                  </a:moveTo>
                  <a:cubicBezTo>
                    <a:pt x="239059" y="98425"/>
                    <a:pt x="208990" y="105022"/>
                    <a:pt x="184150" y="112939"/>
                  </a:cubicBezTo>
                  <a:cubicBezTo>
                    <a:pt x="198531" y="127453"/>
                    <a:pt x="193302" y="148565"/>
                    <a:pt x="193302" y="151204"/>
                  </a:cubicBezTo>
                  <a:cubicBezTo>
                    <a:pt x="231215" y="177594"/>
                    <a:pt x="235137" y="200025"/>
                    <a:pt x="246903" y="200025"/>
                  </a:cubicBezTo>
                  <a:cubicBezTo>
                    <a:pt x="261284" y="200025"/>
                    <a:pt x="273050" y="177594"/>
                    <a:pt x="273050" y="148565"/>
                  </a:cubicBezTo>
                  <a:cubicBezTo>
                    <a:pt x="273050" y="120856"/>
                    <a:pt x="261284" y="98425"/>
                    <a:pt x="246903" y="98425"/>
                  </a:cubicBezTo>
                  <a:close/>
                  <a:moveTo>
                    <a:pt x="46785" y="82550"/>
                  </a:moveTo>
                  <a:cubicBezTo>
                    <a:pt x="32404" y="82550"/>
                    <a:pt x="20638" y="104921"/>
                    <a:pt x="20638" y="132556"/>
                  </a:cubicBezTo>
                  <a:cubicBezTo>
                    <a:pt x="20638" y="160192"/>
                    <a:pt x="32404" y="182563"/>
                    <a:pt x="46785" y="182563"/>
                  </a:cubicBezTo>
                  <a:cubicBezTo>
                    <a:pt x="54629" y="182563"/>
                    <a:pt x="84698" y="175983"/>
                    <a:pt x="109538" y="169403"/>
                  </a:cubicBezTo>
                  <a:cubicBezTo>
                    <a:pt x="97772" y="152296"/>
                    <a:pt x="100386" y="133872"/>
                    <a:pt x="100386" y="129924"/>
                  </a:cubicBezTo>
                  <a:cubicBezTo>
                    <a:pt x="62473" y="103605"/>
                    <a:pt x="58551" y="82550"/>
                    <a:pt x="46785" y="82550"/>
                  </a:cubicBezTo>
                  <a:close/>
                  <a:moveTo>
                    <a:pt x="154782" y="14288"/>
                  </a:moveTo>
                  <a:cubicBezTo>
                    <a:pt x="127146" y="14288"/>
                    <a:pt x="104775" y="26264"/>
                    <a:pt x="104775" y="42233"/>
                  </a:cubicBezTo>
                  <a:cubicBezTo>
                    <a:pt x="104775" y="50217"/>
                    <a:pt x="111355" y="80823"/>
                    <a:pt x="117935" y="104776"/>
                  </a:cubicBezTo>
                  <a:cubicBezTo>
                    <a:pt x="135042" y="92800"/>
                    <a:pt x="153466" y="95461"/>
                    <a:pt x="157413" y="96792"/>
                  </a:cubicBezTo>
                  <a:cubicBezTo>
                    <a:pt x="183733" y="56870"/>
                    <a:pt x="204788" y="54209"/>
                    <a:pt x="204788" y="42233"/>
                  </a:cubicBezTo>
                  <a:cubicBezTo>
                    <a:pt x="204788" y="27595"/>
                    <a:pt x="182417" y="14288"/>
                    <a:pt x="154782" y="14288"/>
                  </a:cubicBezTo>
                  <a:close/>
                  <a:moveTo>
                    <a:pt x="147638" y="0"/>
                  </a:moveTo>
                  <a:cubicBezTo>
                    <a:pt x="229176" y="0"/>
                    <a:pt x="295276" y="63257"/>
                    <a:pt x="295276" y="141288"/>
                  </a:cubicBezTo>
                  <a:cubicBezTo>
                    <a:pt x="295276" y="219319"/>
                    <a:pt x="229176" y="282576"/>
                    <a:pt x="147638" y="282576"/>
                  </a:cubicBezTo>
                  <a:cubicBezTo>
                    <a:pt x="66100" y="282576"/>
                    <a:pt x="0" y="219319"/>
                    <a:pt x="0" y="141288"/>
                  </a:cubicBezTo>
                  <a:cubicBezTo>
                    <a:pt x="0" y="63257"/>
                    <a:pt x="66100" y="0"/>
                    <a:pt x="1476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F4431520-9382-48B8-8D4D-C996D183D7CB}"/>
              </a:ext>
            </a:extLst>
          </p:cNvPr>
          <p:cNvGrpSpPr/>
          <p:nvPr/>
        </p:nvGrpSpPr>
        <p:grpSpPr>
          <a:xfrm>
            <a:off x="3169784" y="1804326"/>
            <a:ext cx="3097314" cy="3735008"/>
            <a:chOff x="3169784" y="1804326"/>
            <a:chExt cx="3097314" cy="3735008"/>
          </a:xfrm>
        </p:grpSpPr>
        <p:grpSp>
          <p:nvGrpSpPr>
            <p:cNvPr id="4" name="组合 2">
              <a:extLst>
                <a:ext uri="{FF2B5EF4-FFF2-40B4-BE49-F238E27FC236}">
                  <a16:creationId xmlns="" xmlns:a16="http://schemas.microsoft.com/office/drawing/2014/main" id="{3A1AC9DA-3FA5-4EC4-A790-5A49E90FF23E}"/>
                </a:ext>
              </a:extLst>
            </p:cNvPr>
            <p:cNvGrpSpPr/>
            <p:nvPr/>
          </p:nvGrpSpPr>
          <p:grpSpPr>
            <a:xfrm>
              <a:off x="3169784" y="1804326"/>
              <a:ext cx="3097314" cy="3735008"/>
              <a:chOff x="3169784" y="1804326"/>
              <a:chExt cx="3097314" cy="3735008"/>
            </a:xfrm>
          </p:grpSpPr>
          <p:sp>
            <p:nvSpPr>
              <p:cNvPr id="62" name="矩形 61">
                <a:extLst>
                  <a:ext uri="{FF2B5EF4-FFF2-40B4-BE49-F238E27FC236}">
                    <a16:creationId xmlns="" xmlns:a16="http://schemas.microsoft.com/office/drawing/2014/main" id="{B980480C-14CA-4CC6-B232-3AE558480C95}"/>
                  </a:ext>
                </a:extLst>
              </p:cNvPr>
              <p:cNvSpPr/>
              <p:nvPr/>
            </p:nvSpPr>
            <p:spPr>
              <a:xfrm>
                <a:off x="3461911" y="1804326"/>
                <a:ext cx="2513060" cy="3735008"/>
              </a:xfrm>
              <a:prstGeom prst="rect">
                <a:avLst/>
              </a:prstGeom>
              <a:noFill/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3" name="直接连接符 62">
                <a:extLst>
                  <a:ext uri="{FF2B5EF4-FFF2-40B4-BE49-F238E27FC236}">
                    <a16:creationId xmlns="" xmlns:a16="http://schemas.microsoft.com/office/drawing/2014/main" id="{0255EEE4-4665-4FE9-AB85-4D02A2816086}"/>
                  </a:ext>
                </a:extLst>
              </p:cNvPr>
              <p:cNvCxnSpPr/>
              <p:nvPr/>
            </p:nvCxnSpPr>
            <p:spPr>
              <a:xfrm>
                <a:off x="3461911" y="1804326"/>
                <a:ext cx="2513060" cy="0"/>
              </a:xfrm>
              <a:prstGeom prst="line">
                <a:avLst/>
              </a:prstGeom>
              <a:ln w="57150">
                <a:solidFill>
                  <a:srgbClr val="2FE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椭圆 64">
                <a:extLst>
                  <a:ext uri="{FF2B5EF4-FFF2-40B4-BE49-F238E27FC236}">
                    <a16:creationId xmlns="" xmlns:a16="http://schemas.microsoft.com/office/drawing/2014/main" id="{AD2CC8CD-1D2C-49D1-8B94-6A2EAABD1AEA}"/>
                  </a:ext>
                </a:extLst>
              </p:cNvPr>
              <p:cNvSpPr/>
              <p:nvPr/>
            </p:nvSpPr>
            <p:spPr>
              <a:xfrm>
                <a:off x="4263617" y="2339675"/>
                <a:ext cx="909649" cy="909649"/>
              </a:xfrm>
              <a:prstGeom prst="ellipse">
                <a:avLst/>
              </a:prstGeom>
              <a:gradFill flip="none" rotWithShape="1">
                <a:gsLst>
                  <a:gs pos="65000">
                    <a:srgbClr val="01E2BC">
                      <a:alpha val="0"/>
                    </a:srgbClr>
                  </a:gs>
                  <a:gs pos="100000">
                    <a:srgbClr val="01E2BC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="" xmlns:a16="http://schemas.microsoft.com/office/drawing/2014/main" id="{D536865B-CA83-41F7-BC82-7F87F71BDA84}"/>
                  </a:ext>
                </a:extLst>
              </p:cNvPr>
              <p:cNvGrpSpPr/>
              <p:nvPr/>
            </p:nvGrpSpPr>
            <p:grpSpPr>
              <a:xfrm>
                <a:off x="3169784" y="3745112"/>
                <a:ext cx="3097314" cy="1436238"/>
                <a:chOff x="397090" y="3734493"/>
                <a:chExt cx="3097314" cy="1436238"/>
              </a:xfrm>
            </p:grpSpPr>
            <p:sp>
              <p:nvSpPr>
                <p:cNvPr id="60" name="TextBox 31">
                  <a:extLst>
                    <a:ext uri="{FF2B5EF4-FFF2-40B4-BE49-F238E27FC236}">
                      <a16:creationId xmlns="" xmlns:a16="http://schemas.microsoft.com/office/drawing/2014/main" id="{2E359F10-CEC5-4E60-905D-856606351D3E}"/>
                    </a:ext>
                  </a:extLst>
                </p:cNvPr>
                <p:cNvSpPr txBox="1"/>
                <p:nvPr/>
              </p:nvSpPr>
              <p:spPr>
                <a:xfrm flipH="1">
                  <a:off x="397090" y="3734493"/>
                  <a:ext cx="3097314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>
                  <a:defPPr>
                    <a:defRPr lang="en-US"/>
                  </a:defPPr>
                  <a:lvl1pPr lvl="0">
                    <a:lnSpc>
                      <a:spcPct val="80000"/>
                    </a:lnSpc>
                    <a:defRPr sz="4400" b="1" kern="0">
                      <a:ln w="18415" cmpd="sng">
                        <a:noFill/>
                        <a:prstDash val="solid"/>
                      </a:ln>
                      <a:solidFill>
                        <a:srgbClr val="FFC000"/>
                      </a:solidFill>
                      <a:latin typeface="Agency FB" pitchFamily="34" charset="0"/>
                      <a:ea typeface="微软雅黑" pitchFamily="34" charset="-122"/>
                    </a:defRPr>
                  </a:lvl1pPr>
                </a:lstStyle>
                <a:p>
                  <a:pPr algn="ctr" defTabSz="685891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dirty="0">
                      <a:solidFill>
                        <a:srgbClr val="2FEFFF"/>
                      </a:solidFill>
                      <a:effectLst>
                        <a:outerShdw blurRad="266700" algn="tl" rotWithShape="0">
                          <a:schemeClr val="tx2">
                            <a:lumMod val="40000"/>
                            <a:lumOff val="60000"/>
                            <a:alpha val="55000"/>
                          </a:schemeClr>
                        </a:outerShdw>
                      </a:effectLst>
                      <a:latin typeface="Arial Rounded MT Bold" pitchFamily="34" charset="0"/>
                      <a:cs typeface="Times New Roman" pitchFamily="18" charset="0"/>
                    </a:rPr>
                    <a:t>单击添加标题</a:t>
                  </a:r>
                </a:p>
              </p:txBody>
            </p:sp>
            <p:sp>
              <p:nvSpPr>
                <p:cNvPr id="61" name="TextBox 32">
                  <a:extLst>
                    <a:ext uri="{FF2B5EF4-FFF2-40B4-BE49-F238E27FC236}">
                      <a16:creationId xmlns="" xmlns:a16="http://schemas.microsoft.com/office/drawing/2014/main" id="{A02873A6-B05E-4F18-AF07-BE6813CD345D}"/>
                    </a:ext>
                  </a:extLst>
                </p:cNvPr>
                <p:cNvSpPr txBox="1"/>
                <p:nvPr/>
              </p:nvSpPr>
              <p:spPr>
                <a:xfrm>
                  <a:off x="701148" y="4238168"/>
                  <a:ext cx="2489198" cy="9325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>
                    <a:lnSpc>
                      <a:spcPct val="130000"/>
                    </a:lnSpc>
                    <a:defRPr/>
                  </a:pPr>
                  <a:r>
                    <a:rPr lang="zh-CN" altLang="en-US" sz="1400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点击输入简要文本内容，文字内容需概况精炼的说明该分项内容</a:t>
                  </a:r>
                  <a:r>
                    <a:rPr lang="en-US" altLang="zh-CN" sz="1400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……</a:t>
                  </a:r>
                  <a:endPara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sp>
          <p:nvSpPr>
            <p:cNvPr id="59" name="椭圆 423">
              <a:extLst>
                <a:ext uri="{FF2B5EF4-FFF2-40B4-BE49-F238E27FC236}">
                  <a16:creationId xmlns="" xmlns:a16="http://schemas.microsoft.com/office/drawing/2014/main" id="{F2EAECA8-9858-4469-8AE3-C1661B6694AA}"/>
                </a:ext>
              </a:extLst>
            </p:cNvPr>
            <p:cNvSpPr/>
            <p:nvPr/>
          </p:nvSpPr>
          <p:spPr>
            <a:xfrm>
              <a:off x="4496050" y="2569158"/>
              <a:ext cx="452810" cy="450683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5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8" name="组合 47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49" name="椭圆 48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文本框 51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5694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3">
            <a:extLst>
              <a:ext uri="{FF2B5EF4-FFF2-40B4-BE49-F238E27FC236}">
                <a16:creationId xmlns="" xmlns:a16="http://schemas.microsoft.com/office/drawing/2014/main" id="{DC7FF9D7-EC3F-46C3-B91D-B635A2549403}"/>
              </a:ext>
            </a:extLst>
          </p:cNvPr>
          <p:cNvGrpSpPr/>
          <p:nvPr/>
        </p:nvGrpSpPr>
        <p:grpSpPr>
          <a:xfrm>
            <a:off x="2336801" y="4938470"/>
            <a:ext cx="8403770" cy="1048356"/>
            <a:chOff x="3213821" y="4938470"/>
            <a:chExt cx="8403770" cy="1048356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4493362" y="4938470"/>
              <a:ext cx="7124229" cy="1048356"/>
              <a:chOff x="19692" y="3785293"/>
              <a:chExt cx="6174742" cy="1048356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19693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添加标题三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19692" y="4208478"/>
                <a:ext cx="6174742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字以内，据统计每页幻灯片的最好控制在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="" xmlns:a16="http://schemas.microsoft.com/office/drawing/2014/main" id="{CBAB9F97-3525-4BCB-9C1B-69D886C1E154}"/>
                </a:ext>
              </a:extLst>
            </p:cNvPr>
            <p:cNvGrpSpPr/>
            <p:nvPr/>
          </p:nvGrpSpPr>
          <p:grpSpPr>
            <a:xfrm>
              <a:off x="3213821" y="5052890"/>
              <a:ext cx="900000" cy="900000"/>
              <a:chOff x="7029293" y="2497019"/>
              <a:chExt cx="900000" cy="900000"/>
            </a:xfrm>
          </p:grpSpPr>
          <p:sp>
            <p:nvSpPr>
              <p:cNvPr id="20" name="椭圆 19">
                <a:extLst>
                  <a:ext uri="{FF2B5EF4-FFF2-40B4-BE49-F238E27FC236}">
                    <a16:creationId xmlns="" xmlns:a16="http://schemas.microsoft.com/office/drawing/2014/main" id="{B4A375C0-C783-4AA0-B24D-FF21D5E55254}"/>
                  </a:ext>
                </a:extLst>
              </p:cNvPr>
              <p:cNvSpPr/>
              <p:nvPr/>
            </p:nvSpPr>
            <p:spPr>
              <a:xfrm>
                <a:off x="7029293" y="2497019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图标3">
                <a:extLst>
                  <a:ext uri="{FF2B5EF4-FFF2-40B4-BE49-F238E27FC236}">
                    <a16:creationId xmlns="" xmlns:a16="http://schemas.microsoft.com/office/drawing/2014/main" id="{F964EB8F-A6EC-4178-965B-DAD81FF8AD87}"/>
                  </a:ext>
                </a:extLst>
              </p:cNvPr>
              <p:cNvSpPr/>
              <p:nvPr/>
            </p:nvSpPr>
            <p:spPr>
              <a:xfrm>
                <a:off x="7252888" y="278864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" name="组合 2">
            <a:extLst>
              <a:ext uri="{FF2B5EF4-FFF2-40B4-BE49-F238E27FC236}">
                <a16:creationId xmlns="" xmlns:a16="http://schemas.microsoft.com/office/drawing/2014/main" id="{0AA5F4C5-4C1C-4494-B34D-765AD66269A4}"/>
              </a:ext>
            </a:extLst>
          </p:cNvPr>
          <p:cNvGrpSpPr/>
          <p:nvPr/>
        </p:nvGrpSpPr>
        <p:grpSpPr>
          <a:xfrm>
            <a:off x="1785258" y="3295107"/>
            <a:ext cx="8555191" cy="1075671"/>
            <a:chOff x="1785258" y="3295107"/>
            <a:chExt cx="8555191" cy="1075671"/>
          </a:xfrm>
        </p:grpSpPr>
        <p:grpSp>
          <p:nvGrpSpPr>
            <p:cNvPr id="4" name="组合 3">
              <a:extLst>
                <a:ext uri="{FF2B5EF4-FFF2-40B4-BE49-F238E27FC236}">
                  <a16:creationId xmlns="" xmlns:a16="http://schemas.microsoft.com/office/drawing/2014/main" id="{B2794D60-19BC-4ABD-8091-ACEA3FA50D6D}"/>
                </a:ext>
              </a:extLst>
            </p:cNvPr>
            <p:cNvGrpSpPr/>
            <p:nvPr/>
          </p:nvGrpSpPr>
          <p:grpSpPr>
            <a:xfrm>
              <a:off x="9440449" y="3386170"/>
              <a:ext cx="900000" cy="900000"/>
              <a:chOff x="9543548" y="3600236"/>
              <a:chExt cx="900000" cy="900000"/>
            </a:xfrm>
          </p:grpSpPr>
          <p:sp>
            <p:nvSpPr>
              <p:cNvPr id="19" name="椭圆 18">
                <a:extLst>
                  <a:ext uri="{FF2B5EF4-FFF2-40B4-BE49-F238E27FC236}">
                    <a16:creationId xmlns="" xmlns:a16="http://schemas.microsoft.com/office/drawing/2014/main" id="{99841568-B798-467C-B522-D431F94C4AC9}"/>
                  </a:ext>
                </a:extLst>
              </p:cNvPr>
              <p:cNvSpPr/>
              <p:nvPr/>
            </p:nvSpPr>
            <p:spPr>
              <a:xfrm>
                <a:off x="9543548" y="3600236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图标2">
                <a:extLst>
                  <a:ext uri="{FF2B5EF4-FFF2-40B4-BE49-F238E27FC236}">
                    <a16:creationId xmlns="" xmlns:a16="http://schemas.microsoft.com/office/drawing/2014/main" id="{9CDECC78-2583-4346-8272-FF574BDDBC07}"/>
                  </a:ext>
                </a:extLst>
              </p:cNvPr>
              <p:cNvSpPr/>
              <p:nvPr/>
            </p:nvSpPr>
            <p:spPr>
              <a:xfrm>
                <a:off x="9772731" y="3824895"/>
                <a:ext cx="452810" cy="450683"/>
              </a:xfrm>
              <a:custGeom>
                <a:avLst/>
                <a:gdLst>
                  <a:gd name="connsiteX0" fmla="*/ 239712 w 338138"/>
                  <a:gd name="connsiteY0" fmla="*/ 261938 h 336550"/>
                  <a:gd name="connsiteX1" fmla="*/ 179387 w 338138"/>
                  <a:gd name="connsiteY1" fmla="*/ 269796 h 336550"/>
                  <a:gd name="connsiteX2" fmla="*/ 179387 w 338138"/>
                  <a:gd name="connsiteY2" fmla="*/ 314326 h 336550"/>
                  <a:gd name="connsiteX3" fmla="*/ 239712 w 338138"/>
                  <a:gd name="connsiteY3" fmla="*/ 261938 h 336550"/>
                  <a:gd name="connsiteX4" fmla="*/ 100012 w 338138"/>
                  <a:gd name="connsiteY4" fmla="*/ 261938 h 336550"/>
                  <a:gd name="connsiteX5" fmla="*/ 158750 w 338138"/>
                  <a:gd name="connsiteY5" fmla="*/ 314326 h 336550"/>
                  <a:gd name="connsiteX6" fmla="*/ 158750 w 338138"/>
                  <a:gd name="connsiteY6" fmla="*/ 269796 h 336550"/>
                  <a:gd name="connsiteX7" fmla="*/ 100012 w 338138"/>
                  <a:gd name="connsiteY7" fmla="*/ 261938 h 336550"/>
                  <a:gd name="connsiteX8" fmla="*/ 301625 w 338138"/>
                  <a:gd name="connsiteY8" fmla="*/ 231775 h 336550"/>
                  <a:gd name="connsiteX9" fmla="*/ 264741 w 338138"/>
                  <a:gd name="connsiteY9" fmla="*/ 252603 h 336550"/>
                  <a:gd name="connsiteX10" fmla="*/ 239712 w 338138"/>
                  <a:gd name="connsiteY10" fmla="*/ 296863 h 336550"/>
                  <a:gd name="connsiteX11" fmla="*/ 301625 w 338138"/>
                  <a:gd name="connsiteY11" fmla="*/ 231775 h 336550"/>
                  <a:gd name="connsiteX12" fmla="*/ 36512 w 338138"/>
                  <a:gd name="connsiteY12" fmla="*/ 231775 h 336550"/>
                  <a:gd name="connsiteX13" fmla="*/ 98425 w 338138"/>
                  <a:gd name="connsiteY13" fmla="*/ 296863 h 336550"/>
                  <a:gd name="connsiteX14" fmla="*/ 73396 w 338138"/>
                  <a:gd name="connsiteY14" fmla="*/ 252603 h 336550"/>
                  <a:gd name="connsiteX15" fmla="*/ 36512 w 338138"/>
                  <a:gd name="connsiteY15" fmla="*/ 231775 h 336550"/>
                  <a:gd name="connsiteX16" fmla="*/ 279747 w 338138"/>
                  <a:gd name="connsiteY16" fmla="*/ 179388 h 336550"/>
                  <a:gd name="connsiteX17" fmla="*/ 273050 w 338138"/>
                  <a:gd name="connsiteY17" fmla="*/ 225426 h 336550"/>
                  <a:gd name="connsiteX18" fmla="*/ 315913 w 338138"/>
                  <a:gd name="connsiteY18" fmla="*/ 179388 h 336550"/>
                  <a:gd name="connsiteX19" fmla="*/ 279747 w 338138"/>
                  <a:gd name="connsiteY19" fmla="*/ 179388 h 336550"/>
                  <a:gd name="connsiteX20" fmla="*/ 179387 w 338138"/>
                  <a:gd name="connsiteY20" fmla="*/ 179388 h 336550"/>
                  <a:gd name="connsiteX21" fmla="*/ 179387 w 338138"/>
                  <a:gd name="connsiteY21" fmla="*/ 249238 h 336550"/>
                  <a:gd name="connsiteX22" fmla="*/ 249501 w 338138"/>
                  <a:gd name="connsiteY22" fmla="*/ 236059 h 336550"/>
                  <a:gd name="connsiteX23" fmla="*/ 258762 w 338138"/>
                  <a:gd name="connsiteY23" fmla="*/ 179388 h 336550"/>
                  <a:gd name="connsiteX24" fmla="*/ 179387 w 338138"/>
                  <a:gd name="connsiteY24" fmla="*/ 179388 h 336550"/>
                  <a:gd name="connsiteX25" fmla="*/ 273050 w 338138"/>
                  <a:gd name="connsiteY25" fmla="*/ 111125 h 336550"/>
                  <a:gd name="connsiteX26" fmla="*/ 279747 w 338138"/>
                  <a:gd name="connsiteY26" fmla="*/ 157163 h 336550"/>
                  <a:gd name="connsiteX27" fmla="*/ 315913 w 338138"/>
                  <a:gd name="connsiteY27" fmla="*/ 157163 h 336550"/>
                  <a:gd name="connsiteX28" fmla="*/ 273050 w 338138"/>
                  <a:gd name="connsiteY28" fmla="*/ 111125 h 336550"/>
                  <a:gd name="connsiteX29" fmla="*/ 179387 w 338138"/>
                  <a:gd name="connsiteY29" fmla="*/ 87313 h 336550"/>
                  <a:gd name="connsiteX30" fmla="*/ 179387 w 338138"/>
                  <a:gd name="connsiteY30" fmla="*/ 157163 h 336550"/>
                  <a:gd name="connsiteX31" fmla="*/ 258762 w 338138"/>
                  <a:gd name="connsiteY31" fmla="*/ 157163 h 336550"/>
                  <a:gd name="connsiteX32" fmla="*/ 249501 w 338138"/>
                  <a:gd name="connsiteY32" fmla="*/ 100492 h 336550"/>
                  <a:gd name="connsiteX33" fmla="*/ 179387 w 338138"/>
                  <a:gd name="connsiteY33" fmla="*/ 87313 h 336550"/>
                  <a:gd name="connsiteX34" fmla="*/ 239712 w 338138"/>
                  <a:gd name="connsiteY34" fmla="*/ 39688 h 336550"/>
                  <a:gd name="connsiteX35" fmla="*/ 264741 w 338138"/>
                  <a:gd name="connsiteY35" fmla="*/ 83948 h 336550"/>
                  <a:gd name="connsiteX36" fmla="*/ 301625 w 338138"/>
                  <a:gd name="connsiteY36" fmla="*/ 104776 h 336550"/>
                  <a:gd name="connsiteX37" fmla="*/ 239712 w 338138"/>
                  <a:gd name="connsiteY37" fmla="*/ 39688 h 336550"/>
                  <a:gd name="connsiteX38" fmla="*/ 89694 w 338138"/>
                  <a:gd name="connsiteY38" fmla="*/ 31750 h 336550"/>
                  <a:gd name="connsiteX39" fmla="*/ 61912 w 338138"/>
                  <a:gd name="connsiteY39" fmla="*/ 59532 h 336550"/>
                  <a:gd name="connsiteX40" fmla="*/ 89694 w 338138"/>
                  <a:gd name="connsiteY40" fmla="*/ 87314 h 336550"/>
                  <a:gd name="connsiteX41" fmla="*/ 117476 w 338138"/>
                  <a:gd name="connsiteY41" fmla="*/ 59532 h 336550"/>
                  <a:gd name="connsiteX42" fmla="*/ 89694 w 338138"/>
                  <a:gd name="connsiteY42" fmla="*/ 31750 h 336550"/>
                  <a:gd name="connsiteX43" fmla="*/ 179387 w 338138"/>
                  <a:gd name="connsiteY43" fmla="*/ 22225 h 336550"/>
                  <a:gd name="connsiteX44" fmla="*/ 179387 w 338138"/>
                  <a:gd name="connsiteY44" fmla="*/ 66755 h 336550"/>
                  <a:gd name="connsiteX45" fmla="*/ 239712 w 338138"/>
                  <a:gd name="connsiteY45" fmla="*/ 74613 h 336550"/>
                  <a:gd name="connsiteX46" fmla="*/ 179387 w 338138"/>
                  <a:gd name="connsiteY46" fmla="*/ 22225 h 336550"/>
                  <a:gd name="connsiteX47" fmla="*/ 169069 w 338138"/>
                  <a:gd name="connsiteY47" fmla="*/ 0 h 336550"/>
                  <a:gd name="connsiteX48" fmla="*/ 338138 w 338138"/>
                  <a:gd name="connsiteY48" fmla="*/ 157758 h 336550"/>
                  <a:gd name="connsiteX49" fmla="*/ 338138 w 338138"/>
                  <a:gd name="connsiteY49" fmla="*/ 178792 h 336550"/>
                  <a:gd name="connsiteX50" fmla="*/ 169069 w 338138"/>
                  <a:gd name="connsiteY50" fmla="*/ 336550 h 336550"/>
                  <a:gd name="connsiteX51" fmla="*/ 0 w 338138"/>
                  <a:gd name="connsiteY51" fmla="*/ 178792 h 336550"/>
                  <a:gd name="connsiteX52" fmla="*/ 0 w 338138"/>
                  <a:gd name="connsiteY52" fmla="*/ 157758 h 336550"/>
                  <a:gd name="connsiteX53" fmla="*/ 21133 w 338138"/>
                  <a:gd name="connsiteY53" fmla="*/ 86767 h 336550"/>
                  <a:gd name="connsiteX54" fmla="*/ 38305 w 338138"/>
                  <a:gd name="connsiteY54" fmla="*/ 131465 h 336550"/>
                  <a:gd name="connsiteX55" fmla="*/ 22454 w 338138"/>
                  <a:gd name="connsiteY55" fmla="*/ 157758 h 336550"/>
                  <a:gd name="connsiteX56" fmla="*/ 47551 w 338138"/>
                  <a:gd name="connsiteY56" fmla="*/ 157758 h 336550"/>
                  <a:gd name="connsiteX57" fmla="*/ 55476 w 338138"/>
                  <a:gd name="connsiteY57" fmla="*/ 178792 h 336550"/>
                  <a:gd name="connsiteX58" fmla="*/ 22454 w 338138"/>
                  <a:gd name="connsiteY58" fmla="*/ 178792 h 336550"/>
                  <a:gd name="connsiteX59" fmla="*/ 64722 w 338138"/>
                  <a:gd name="connsiteY59" fmla="*/ 224805 h 336550"/>
                  <a:gd name="connsiteX60" fmla="*/ 58117 w 338138"/>
                  <a:gd name="connsiteY60" fmla="*/ 187995 h 336550"/>
                  <a:gd name="connsiteX61" fmla="*/ 73968 w 338138"/>
                  <a:gd name="connsiteY61" fmla="*/ 228749 h 336550"/>
                  <a:gd name="connsiteX62" fmla="*/ 84534 w 338138"/>
                  <a:gd name="connsiteY62" fmla="*/ 257671 h 336550"/>
                  <a:gd name="connsiteX63" fmla="*/ 93780 w 338138"/>
                  <a:gd name="connsiteY63" fmla="*/ 237952 h 336550"/>
                  <a:gd name="connsiteX64" fmla="*/ 158502 w 338138"/>
                  <a:gd name="connsiteY64" fmla="*/ 248469 h 336550"/>
                  <a:gd name="connsiteX65" fmla="*/ 158502 w 338138"/>
                  <a:gd name="connsiteY65" fmla="*/ 178792 h 336550"/>
                  <a:gd name="connsiteX66" fmla="*/ 118877 w 338138"/>
                  <a:gd name="connsiteY66" fmla="*/ 178792 h 336550"/>
                  <a:gd name="connsiteX67" fmla="*/ 128122 w 338138"/>
                  <a:gd name="connsiteY67" fmla="*/ 157758 h 336550"/>
                  <a:gd name="connsiteX68" fmla="*/ 158502 w 338138"/>
                  <a:gd name="connsiteY68" fmla="*/ 157758 h 336550"/>
                  <a:gd name="connsiteX69" fmla="*/ 158502 w 338138"/>
                  <a:gd name="connsiteY69" fmla="*/ 88081 h 336550"/>
                  <a:gd name="connsiteX70" fmla="*/ 157181 w 338138"/>
                  <a:gd name="connsiteY70" fmla="*/ 88081 h 336550"/>
                  <a:gd name="connsiteX71" fmla="*/ 158502 w 338138"/>
                  <a:gd name="connsiteY71" fmla="*/ 85452 h 336550"/>
                  <a:gd name="connsiteX72" fmla="*/ 162465 w 338138"/>
                  <a:gd name="connsiteY72" fmla="*/ 59159 h 336550"/>
                  <a:gd name="connsiteX73" fmla="*/ 158502 w 338138"/>
                  <a:gd name="connsiteY73" fmla="*/ 35495 h 336550"/>
                  <a:gd name="connsiteX74" fmla="*/ 158502 w 338138"/>
                  <a:gd name="connsiteY74" fmla="*/ 22349 h 336550"/>
                  <a:gd name="connsiteX75" fmla="*/ 153219 w 338138"/>
                  <a:gd name="connsiteY75" fmla="*/ 23664 h 336550"/>
                  <a:gd name="connsiteX76" fmla="*/ 136048 w 338138"/>
                  <a:gd name="connsiteY76" fmla="*/ 3944 h 336550"/>
                  <a:gd name="connsiteX77" fmla="*/ 169069 w 338138"/>
                  <a:gd name="connsiteY77" fmla="*/ 0 h 336550"/>
                  <a:gd name="connsiteX78" fmla="*/ 90348 w 338138"/>
                  <a:gd name="connsiteY78" fmla="*/ 0 h 336550"/>
                  <a:gd name="connsiteX79" fmla="*/ 149225 w 338138"/>
                  <a:gd name="connsiteY79" fmla="*/ 59251 h 336550"/>
                  <a:gd name="connsiteX80" fmla="*/ 145300 w 338138"/>
                  <a:gd name="connsiteY80" fmla="*/ 80318 h 336550"/>
                  <a:gd name="connsiteX81" fmla="*/ 86422 w 338138"/>
                  <a:gd name="connsiteY81" fmla="*/ 223838 h 336550"/>
                  <a:gd name="connsiteX82" fmla="*/ 34087 w 338138"/>
                  <a:gd name="connsiteY82" fmla="*/ 79002 h 336550"/>
                  <a:gd name="connsiteX83" fmla="*/ 30162 w 338138"/>
                  <a:gd name="connsiteY83" fmla="*/ 59251 h 336550"/>
                  <a:gd name="connsiteX84" fmla="*/ 90348 w 338138"/>
                  <a:gd name="connsiteY84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338138" h="336550">
                    <a:moveTo>
                      <a:pt x="239712" y="261938"/>
                    </a:moveTo>
                    <a:cubicBezTo>
                      <a:pt x="220944" y="267177"/>
                      <a:pt x="200836" y="269796"/>
                      <a:pt x="179387" y="269796"/>
                    </a:cubicBezTo>
                    <a:cubicBezTo>
                      <a:pt x="179387" y="269796"/>
                      <a:pt x="179387" y="269796"/>
                      <a:pt x="179387" y="314326"/>
                    </a:cubicBezTo>
                    <a:cubicBezTo>
                      <a:pt x="203517" y="310397"/>
                      <a:pt x="224966" y="290752"/>
                      <a:pt x="239712" y="261938"/>
                    </a:cubicBezTo>
                    <a:close/>
                    <a:moveTo>
                      <a:pt x="100012" y="261938"/>
                    </a:moveTo>
                    <a:cubicBezTo>
                      <a:pt x="114370" y="290752"/>
                      <a:pt x="135255" y="310397"/>
                      <a:pt x="158750" y="314326"/>
                    </a:cubicBezTo>
                    <a:lnTo>
                      <a:pt x="158750" y="269796"/>
                    </a:lnTo>
                    <a:cubicBezTo>
                      <a:pt x="137865" y="269796"/>
                      <a:pt x="118286" y="267177"/>
                      <a:pt x="100012" y="261938"/>
                    </a:cubicBezTo>
                    <a:close/>
                    <a:moveTo>
                      <a:pt x="301625" y="231775"/>
                    </a:moveTo>
                    <a:cubicBezTo>
                      <a:pt x="291087" y="239586"/>
                      <a:pt x="279231" y="247396"/>
                      <a:pt x="264741" y="252603"/>
                    </a:cubicBezTo>
                    <a:cubicBezTo>
                      <a:pt x="258154" y="269526"/>
                      <a:pt x="250250" y="283846"/>
                      <a:pt x="239712" y="296863"/>
                    </a:cubicBezTo>
                    <a:cubicBezTo>
                      <a:pt x="267375" y="281242"/>
                      <a:pt x="288452" y="259112"/>
                      <a:pt x="301625" y="231775"/>
                    </a:cubicBezTo>
                    <a:close/>
                    <a:moveTo>
                      <a:pt x="36512" y="231775"/>
                    </a:moveTo>
                    <a:cubicBezTo>
                      <a:pt x="49685" y="259112"/>
                      <a:pt x="72079" y="281242"/>
                      <a:pt x="98425" y="296863"/>
                    </a:cubicBezTo>
                    <a:cubicBezTo>
                      <a:pt x="87886" y="283846"/>
                      <a:pt x="79983" y="269526"/>
                      <a:pt x="73396" y="252603"/>
                    </a:cubicBezTo>
                    <a:cubicBezTo>
                      <a:pt x="58906" y="247396"/>
                      <a:pt x="47050" y="239586"/>
                      <a:pt x="36512" y="231775"/>
                    </a:cubicBezTo>
                    <a:close/>
                    <a:moveTo>
                      <a:pt x="279747" y="179388"/>
                    </a:moveTo>
                    <a:cubicBezTo>
                      <a:pt x="279747" y="195173"/>
                      <a:pt x="277069" y="210957"/>
                      <a:pt x="273050" y="225426"/>
                    </a:cubicBezTo>
                    <a:cubicBezTo>
                      <a:pt x="295821" y="213588"/>
                      <a:pt x="310555" y="196488"/>
                      <a:pt x="315913" y="179388"/>
                    </a:cubicBezTo>
                    <a:cubicBezTo>
                      <a:pt x="315913" y="179388"/>
                      <a:pt x="315913" y="179388"/>
                      <a:pt x="279747" y="179388"/>
                    </a:cubicBezTo>
                    <a:close/>
                    <a:moveTo>
                      <a:pt x="179387" y="179388"/>
                    </a:moveTo>
                    <a:cubicBezTo>
                      <a:pt x="179387" y="179388"/>
                      <a:pt x="179387" y="179388"/>
                      <a:pt x="179387" y="249238"/>
                    </a:cubicBezTo>
                    <a:cubicBezTo>
                      <a:pt x="204522" y="249238"/>
                      <a:pt x="228335" y="243966"/>
                      <a:pt x="249501" y="236059"/>
                    </a:cubicBezTo>
                    <a:cubicBezTo>
                      <a:pt x="254793" y="218926"/>
                      <a:pt x="257439" y="200475"/>
                      <a:pt x="258762" y="179388"/>
                    </a:cubicBezTo>
                    <a:cubicBezTo>
                      <a:pt x="258762" y="179388"/>
                      <a:pt x="258762" y="179388"/>
                      <a:pt x="179387" y="179388"/>
                    </a:cubicBezTo>
                    <a:close/>
                    <a:moveTo>
                      <a:pt x="273050" y="111125"/>
                    </a:moveTo>
                    <a:cubicBezTo>
                      <a:pt x="277069" y="125594"/>
                      <a:pt x="279747" y="141379"/>
                      <a:pt x="279747" y="157163"/>
                    </a:cubicBezTo>
                    <a:lnTo>
                      <a:pt x="315913" y="157163"/>
                    </a:lnTo>
                    <a:cubicBezTo>
                      <a:pt x="310555" y="140063"/>
                      <a:pt x="295821" y="122963"/>
                      <a:pt x="273050" y="111125"/>
                    </a:cubicBezTo>
                    <a:close/>
                    <a:moveTo>
                      <a:pt x="179387" y="87313"/>
                    </a:moveTo>
                    <a:lnTo>
                      <a:pt x="179387" y="157163"/>
                    </a:lnTo>
                    <a:cubicBezTo>
                      <a:pt x="179387" y="157163"/>
                      <a:pt x="179387" y="157163"/>
                      <a:pt x="258762" y="157163"/>
                    </a:cubicBezTo>
                    <a:cubicBezTo>
                      <a:pt x="257439" y="136076"/>
                      <a:pt x="254793" y="117625"/>
                      <a:pt x="249501" y="100492"/>
                    </a:cubicBezTo>
                    <a:cubicBezTo>
                      <a:pt x="228335" y="92585"/>
                      <a:pt x="204522" y="87313"/>
                      <a:pt x="179387" y="87313"/>
                    </a:cubicBezTo>
                    <a:close/>
                    <a:moveTo>
                      <a:pt x="239712" y="39688"/>
                    </a:moveTo>
                    <a:cubicBezTo>
                      <a:pt x="250250" y="52705"/>
                      <a:pt x="258154" y="67025"/>
                      <a:pt x="264741" y="83948"/>
                    </a:cubicBezTo>
                    <a:cubicBezTo>
                      <a:pt x="279231" y="89155"/>
                      <a:pt x="291087" y="96965"/>
                      <a:pt x="301625" y="104776"/>
                    </a:cubicBezTo>
                    <a:cubicBezTo>
                      <a:pt x="288452" y="77439"/>
                      <a:pt x="267375" y="55309"/>
                      <a:pt x="239712" y="39688"/>
                    </a:cubicBezTo>
                    <a:close/>
                    <a:moveTo>
                      <a:pt x="89694" y="31750"/>
                    </a:moveTo>
                    <a:cubicBezTo>
                      <a:pt x="74350" y="31750"/>
                      <a:pt x="61912" y="44188"/>
                      <a:pt x="61912" y="59532"/>
                    </a:cubicBezTo>
                    <a:cubicBezTo>
                      <a:pt x="61912" y="74876"/>
                      <a:pt x="74350" y="87314"/>
                      <a:pt x="89694" y="87314"/>
                    </a:cubicBezTo>
                    <a:cubicBezTo>
                      <a:pt x="105038" y="87314"/>
                      <a:pt x="117476" y="74876"/>
                      <a:pt x="117476" y="59532"/>
                    </a:cubicBezTo>
                    <a:cubicBezTo>
                      <a:pt x="117476" y="44188"/>
                      <a:pt x="105038" y="31750"/>
                      <a:pt x="89694" y="31750"/>
                    </a:cubicBezTo>
                    <a:close/>
                    <a:moveTo>
                      <a:pt x="179387" y="22225"/>
                    </a:moveTo>
                    <a:lnTo>
                      <a:pt x="179387" y="66755"/>
                    </a:lnTo>
                    <a:cubicBezTo>
                      <a:pt x="200836" y="66755"/>
                      <a:pt x="220944" y="69374"/>
                      <a:pt x="239712" y="74613"/>
                    </a:cubicBezTo>
                    <a:cubicBezTo>
                      <a:pt x="224966" y="45799"/>
                      <a:pt x="203517" y="26154"/>
                      <a:pt x="179387" y="22225"/>
                    </a:cubicBezTo>
                    <a:close/>
                    <a:moveTo>
                      <a:pt x="169069" y="0"/>
                    </a:moveTo>
                    <a:cubicBezTo>
                      <a:pt x="258887" y="0"/>
                      <a:pt x="331534" y="69676"/>
                      <a:pt x="338138" y="157758"/>
                    </a:cubicBezTo>
                    <a:lnTo>
                      <a:pt x="338138" y="178792"/>
                    </a:lnTo>
                    <a:cubicBezTo>
                      <a:pt x="331534" y="266874"/>
                      <a:pt x="258887" y="336550"/>
                      <a:pt x="169069" y="336550"/>
                    </a:cubicBezTo>
                    <a:cubicBezTo>
                      <a:pt x="79251" y="336550"/>
                      <a:pt x="6604" y="266874"/>
                      <a:pt x="0" y="178792"/>
                    </a:cubicBezTo>
                    <a:cubicBezTo>
                      <a:pt x="0" y="178792"/>
                      <a:pt x="0" y="178792"/>
                      <a:pt x="0" y="157758"/>
                    </a:cubicBezTo>
                    <a:cubicBezTo>
                      <a:pt x="2642" y="131465"/>
                      <a:pt x="9246" y="107801"/>
                      <a:pt x="21133" y="86767"/>
                    </a:cubicBezTo>
                    <a:cubicBezTo>
                      <a:pt x="25096" y="95969"/>
                      <a:pt x="30379" y="113060"/>
                      <a:pt x="38305" y="131465"/>
                    </a:cubicBezTo>
                    <a:cubicBezTo>
                      <a:pt x="30379" y="139353"/>
                      <a:pt x="25096" y="148555"/>
                      <a:pt x="22454" y="157758"/>
                    </a:cubicBezTo>
                    <a:cubicBezTo>
                      <a:pt x="22454" y="157758"/>
                      <a:pt x="22454" y="157758"/>
                      <a:pt x="47551" y="157758"/>
                    </a:cubicBezTo>
                    <a:cubicBezTo>
                      <a:pt x="50192" y="164331"/>
                      <a:pt x="52834" y="172219"/>
                      <a:pt x="55476" y="178792"/>
                    </a:cubicBezTo>
                    <a:cubicBezTo>
                      <a:pt x="55476" y="178792"/>
                      <a:pt x="55476" y="178792"/>
                      <a:pt x="22454" y="178792"/>
                    </a:cubicBezTo>
                    <a:cubicBezTo>
                      <a:pt x="27738" y="195883"/>
                      <a:pt x="42267" y="212973"/>
                      <a:pt x="64722" y="224805"/>
                    </a:cubicBezTo>
                    <a:cubicBezTo>
                      <a:pt x="62080" y="212973"/>
                      <a:pt x="59438" y="201141"/>
                      <a:pt x="58117" y="187995"/>
                    </a:cubicBezTo>
                    <a:cubicBezTo>
                      <a:pt x="66042" y="210344"/>
                      <a:pt x="72647" y="226120"/>
                      <a:pt x="73968" y="228749"/>
                    </a:cubicBezTo>
                    <a:cubicBezTo>
                      <a:pt x="73968" y="228749"/>
                      <a:pt x="73968" y="228749"/>
                      <a:pt x="84534" y="257671"/>
                    </a:cubicBezTo>
                    <a:cubicBezTo>
                      <a:pt x="84534" y="257671"/>
                      <a:pt x="84534" y="257671"/>
                      <a:pt x="93780" y="237952"/>
                    </a:cubicBezTo>
                    <a:cubicBezTo>
                      <a:pt x="113593" y="243210"/>
                      <a:pt x="134727" y="248469"/>
                      <a:pt x="158502" y="248469"/>
                    </a:cubicBezTo>
                    <a:cubicBezTo>
                      <a:pt x="158502" y="248469"/>
                      <a:pt x="158502" y="248469"/>
                      <a:pt x="158502" y="178792"/>
                    </a:cubicBezTo>
                    <a:cubicBezTo>
                      <a:pt x="158502" y="178792"/>
                      <a:pt x="158502" y="178792"/>
                      <a:pt x="118877" y="178792"/>
                    </a:cubicBezTo>
                    <a:cubicBezTo>
                      <a:pt x="122839" y="172219"/>
                      <a:pt x="125481" y="164331"/>
                      <a:pt x="128122" y="157758"/>
                    </a:cubicBezTo>
                    <a:cubicBezTo>
                      <a:pt x="128122" y="157758"/>
                      <a:pt x="128122" y="157758"/>
                      <a:pt x="158502" y="157758"/>
                    </a:cubicBezTo>
                    <a:cubicBezTo>
                      <a:pt x="158502" y="157758"/>
                      <a:pt x="158502" y="157758"/>
                      <a:pt x="158502" y="88081"/>
                    </a:cubicBezTo>
                    <a:cubicBezTo>
                      <a:pt x="158502" y="88081"/>
                      <a:pt x="157181" y="88081"/>
                      <a:pt x="157181" y="88081"/>
                    </a:cubicBezTo>
                    <a:cubicBezTo>
                      <a:pt x="157181" y="86767"/>
                      <a:pt x="157181" y="85452"/>
                      <a:pt x="158502" y="85452"/>
                    </a:cubicBezTo>
                    <a:cubicBezTo>
                      <a:pt x="161144" y="77564"/>
                      <a:pt x="162465" y="68362"/>
                      <a:pt x="162465" y="59159"/>
                    </a:cubicBezTo>
                    <a:cubicBezTo>
                      <a:pt x="162465" y="51271"/>
                      <a:pt x="161144" y="43383"/>
                      <a:pt x="158502" y="35495"/>
                    </a:cubicBezTo>
                    <a:cubicBezTo>
                      <a:pt x="158502" y="35495"/>
                      <a:pt x="158502" y="35495"/>
                      <a:pt x="158502" y="22349"/>
                    </a:cubicBezTo>
                    <a:cubicBezTo>
                      <a:pt x="157181" y="22349"/>
                      <a:pt x="154539" y="23664"/>
                      <a:pt x="153219" y="23664"/>
                    </a:cubicBezTo>
                    <a:cubicBezTo>
                      <a:pt x="147935" y="15776"/>
                      <a:pt x="142652" y="9202"/>
                      <a:pt x="136048" y="3944"/>
                    </a:cubicBezTo>
                    <a:cubicBezTo>
                      <a:pt x="146614" y="1315"/>
                      <a:pt x="157181" y="0"/>
                      <a:pt x="169069" y="0"/>
                    </a:cubicBezTo>
                    <a:close/>
                    <a:moveTo>
                      <a:pt x="90348" y="0"/>
                    </a:moveTo>
                    <a:cubicBezTo>
                      <a:pt x="123057" y="0"/>
                      <a:pt x="149225" y="26334"/>
                      <a:pt x="149225" y="59251"/>
                    </a:cubicBezTo>
                    <a:cubicBezTo>
                      <a:pt x="149225" y="67151"/>
                      <a:pt x="147916" y="73735"/>
                      <a:pt x="145300" y="80318"/>
                    </a:cubicBezTo>
                    <a:cubicBezTo>
                      <a:pt x="137449" y="104019"/>
                      <a:pt x="86422" y="223838"/>
                      <a:pt x="86422" y="223838"/>
                    </a:cubicBezTo>
                    <a:cubicBezTo>
                      <a:pt x="86422" y="223838"/>
                      <a:pt x="38012" y="93485"/>
                      <a:pt x="34087" y="79002"/>
                    </a:cubicBezTo>
                    <a:cubicBezTo>
                      <a:pt x="31470" y="72418"/>
                      <a:pt x="30162" y="65835"/>
                      <a:pt x="30162" y="59251"/>
                    </a:cubicBezTo>
                    <a:cubicBezTo>
                      <a:pt x="30162" y="26334"/>
                      <a:pt x="57638" y="0"/>
                      <a:pt x="903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="" xmlns:a16="http://schemas.microsoft.com/office/drawing/2014/main" id="{0ED06437-26CC-4036-985B-D625B66DD2D9}"/>
                </a:ext>
              </a:extLst>
            </p:cNvPr>
            <p:cNvGrpSpPr/>
            <p:nvPr/>
          </p:nvGrpSpPr>
          <p:grpSpPr>
            <a:xfrm>
              <a:off x="1785258" y="3295107"/>
              <a:ext cx="7274578" cy="1075671"/>
              <a:chOff x="-2327487" y="3887346"/>
              <a:chExt cx="6305054" cy="1075671"/>
            </a:xfrm>
          </p:grpSpPr>
          <p:sp>
            <p:nvSpPr>
              <p:cNvPr id="33" name="TextBox 31">
                <a:extLst>
                  <a:ext uri="{FF2B5EF4-FFF2-40B4-BE49-F238E27FC236}">
                    <a16:creationId xmlns="" xmlns:a16="http://schemas.microsoft.com/office/drawing/2014/main" id="{F9B1CEFC-19A0-4B91-A7A8-95D368626250}"/>
                  </a:ext>
                </a:extLst>
              </p:cNvPr>
              <p:cNvSpPr txBox="1"/>
              <p:nvPr/>
            </p:nvSpPr>
            <p:spPr>
              <a:xfrm flipH="1">
                <a:off x="839525" y="3887346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34" name="TextBox 32">
                <a:extLst>
                  <a:ext uri="{FF2B5EF4-FFF2-40B4-BE49-F238E27FC236}">
                    <a16:creationId xmlns="" xmlns:a16="http://schemas.microsoft.com/office/drawing/2014/main" id="{465ED2B0-D00B-4298-9E37-91F1C8B8E5E3}"/>
                  </a:ext>
                </a:extLst>
              </p:cNvPr>
              <p:cNvSpPr txBox="1"/>
              <p:nvPr/>
            </p:nvSpPr>
            <p:spPr>
              <a:xfrm>
                <a:off x="-2327487" y="4310531"/>
                <a:ext cx="6305054" cy="652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字以内，据统计每页幻灯片的最好控制在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</p:grpSp>
      <p:grpSp>
        <p:nvGrpSpPr>
          <p:cNvPr id="6" name="组合 1">
            <a:extLst>
              <a:ext uri="{FF2B5EF4-FFF2-40B4-BE49-F238E27FC236}">
                <a16:creationId xmlns="" xmlns:a16="http://schemas.microsoft.com/office/drawing/2014/main" id="{40411EB8-E421-4B9E-8066-EDBE865FA317}"/>
              </a:ext>
            </a:extLst>
          </p:cNvPr>
          <p:cNvGrpSpPr/>
          <p:nvPr/>
        </p:nvGrpSpPr>
        <p:grpSpPr>
          <a:xfrm>
            <a:off x="2336801" y="1546694"/>
            <a:ext cx="8403769" cy="1075671"/>
            <a:chOff x="3213821" y="1546694"/>
            <a:chExt cx="8403769" cy="1075671"/>
          </a:xfrm>
        </p:grpSpPr>
        <p:grpSp>
          <p:nvGrpSpPr>
            <p:cNvPr id="3" name="组合 2">
              <a:extLst>
                <a:ext uri="{FF2B5EF4-FFF2-40B4-BE49-F238E27FC236}">
                  <a16:creationId xmlns="" xmlns:a16="http://schemas.microsoft.com/office/drawing/2014/main" id="{C494DB16-F6B2-41B1-9D41-DEB22CB06AB2}"/>
                </a:ext>
              </a:extLst>
            </p:cNvPr>
            <p:cNvGrpSpPr/>
            <p:nvPr/>
          </p:nvGrpSpPr>
          <p:grpSpPr>
            <a:xfrm>
              <a:off x="3213821" y="1658971"/>
              <a:ext cx="900000" cy="900000"/>
              <a:chOff x="3150321" y="1849471"/>
              <a:chExt cx="900000" cy="900000"/>
            </a:xfrm>
          </p:grpSpPr>
          <p:sp>
            <p:nvSpPr>
              <p:cNvPr id="2" name="椭圆 1">
                <a:extLst>
                  <a:ext uri="{FF2B5EF4-FFF2-40B4-BE49-F238E27FC236}">
                    <a16:creationId xmlns="" xmlns:a16="http://schemas.microsoft.com/office/drawing/2014/main" id="{C666606F-CEBC-4C60-9EED-335E90500652}"/>
                  </a:ext>
                </a:extLst>
              </p:cNvPr>
              <p:cNvSpPr/>
              <p:nvPr/>
            </p:nvSpPr>
            <p:spPr>
              <a:xfrm>
                <a:off x="3150321" y="1849471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图标1">
                <a:extLst>
                  <a:ext uri="{FF2B5EF4-FFF2-40B4-BE49-F238E27FC236}">
                    <a16:creationId xmlns="" xmlns:a16="http://schemas.microsoft.com/office/drawing/2014/main" id="{66709B18-33E5-4229-8934-BE9381792484}"/>
                  </a:ext>
                </a:extLst>
              </p:cNvPr>
              <p:cNvSpPr/>
              <p:nvPr/>
            </p:nvSpPr>
            <p:spPr>
              <a:xfrm>
                <a:off x="3433722" y="2073066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AF79470-5C5F-4B2C-9D5C-87A4DEED6279}"/>
                </a:ext>
              </a:extLst>
            </p:cNvPr>
            <p:cNvGrpSpPr/>
            <p:nvPr/>
          </p:nvGrpSpPr>
          <p:grpSpPr>
            <a:xfrm>
              <a:off x="4397221" y="1546694"/>
              <a:ext cx="7220369" cy="1075671"/>
              <a:chOff x="-63636" y="3884348"/>
              <a:chExt cx="6258069" cy="1075671"/>
            </a:xfrm>
          </p:grpSpPr>
          <p:sp>
            <p:nvSpPr>
              <p:cNvPr id="36" name="TextBox 31">
                <a:extLst>
                  <a:ext uri="{FF2B5EF4-FFF2-40B4-BE49-F238E27FC236}">
                    <a16:creationId xmlns="" xmlns:a16="http://schemas.microsoft.com/office/drawing/2014/main" id="{06E8EB07-4C9C-44F7-9007-46385045D8A0}"/>
                  </a:ext>
                </a:extLst>
              </p:cNvPr>
              <p:cNvSpPr txBox="1"/>
              <p:nvPr/>
            </p:nvSpPr>
            <p:spPr>
              <a:xfrm flipH="1">
                <a:off x="-63634" y="3884348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37" name="TextBox 32">
                <a:extLst>
                  <a:ext uri="{FF2B5EF4-FFF2-40B4-BE49-F238E27FC236}">
                    <a16:creationId xmlns="" xmlns:a16="http://schemas.microsoft.com/office/drawing/2014/main" id="{C33E4C30-013D-472E-9E06-D2A842E581F4}"/>
                  </a:ext>
                </a:extLst>
              </p:cNvPr>
              <p:cNvSpPr txBox="1"/>
              <p:nvPr/>
            </p:nvSpPr>
            <p:spPr>
              <a:xfrm>
                <a:off x="-63636" y="4307533"/>
                <a:ext cx="6258069" cy="652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字以内，据统计每页幻灯片的最好控制在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1553029" y="2972570"/>
            <a:ext cx="9085942" cy="1727200"/>
            <a:chOff x="3216000" y="2972570"/>
            <a:chExt cx="5760000" cy="1727200"/>
          </a:xfrm>
        </p:grpSpPr>
        <p:cxnSp>
          <p:nvCxnSpPr>
            <p:cNvPr id="29" name="直接连接符 28">
              <a:extLst>
                <a:ext uri="{FF2B5EF4-FFF2-40B4-BE49-F238E27FC236}">
                  <a16:creationId xmlns="" xmlns:a16="http://schemas.microsoft.com/office/drawing/2014/main" id="{D3FB2786-6DCC-42CE-AAF3-75FE32FA7022}"/>
                </a:ext>
              </a:extLst>
            </p:cNvPr>
            <p:cNvCxnSpPr/>
            <p:nvPr/>
          </p:nvCxnSpPr>
          <p:spPr>
            <a:xfrm>
              <a:off x="3216000" y="2972570"/>
              <a:ext cx="5760000" cy="0"/>
            </a:xfrm>
            <a:prstGeom prst="line">
              <a:avLst/>
            </a:prstGeom>
            <a:ln w="19050">
              <a:solidFill>
                <a:srgbClr val="2FE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="" xmlns:a16="http://schemas.microsoft.com/office/drawing/2014/main" id="{721A89BB-D504-4E55-9FC6-B87594FDACDE}"/>
                </a:ext>
              </a:extLst>
            </p:cNvPr>
            <p:cNvCxnSpPr/>
            <p:nvPr/>
          </p:nvCxnSpPr>
          <p:spPr>
            <a:xfrm>
              <a:off x="3216000" y="4699770"/>
              <a:ext cx="5760000" cy="0"/>
            </a:xfrm>
            <a:prstGeom prst="line">
              <a:avLst/>
            </a:prstGeom>
            <a:ln w="19050">
              <a:solidFill>
                <a:srgbClr val="2FE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0" name="组合 39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41" name="椭圆 40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618451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="" xmlns:a16="http://schemas.microsoft.com/office/drawing/2014/main" id="{1DD27B69-F6BA-4F8C-8AEC-44E896DC538C}"/>
              </a:ext>
            </a:extLst>
          </p:cNvPr>
          <p:cNvGrpSpPr/>
          <p:nvPr/>
        </p:nvGrpSpPr>
        <p:grpSpPr>
          <a:xfrm>
            <a:off x="1069002" y="1816032"/>
            <a:ext cx="2501655" cy="1377518"/>
            <a:chOff x="397090" y="3785293"/>
            <a:chExt cx="2090019" cy="1377518"/>
          </a:xfrm>
        </p:grpSpPr>
        <p:sp>
          <p:nvSpPr>
            <p:cNvPr id="37" name="TextBox 31">
              <a:extLst>
                <a:ext uri="{FF2B5EF4-FFF2-40B4-BE49-F238E27FC236}">
                  <a16:creationId xmlns="" xmlns:a16="http://schemas.microsoft.com/office/drawing/2014/main" id="{A0E973DA-F141-4159-A101-051A49F888CF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43" name="TextBox 32">
              <a:extLst>
                <a:ext uri="{FF2B5EF4-FFF2-40B4-BE49-F238E27FC236}">
                  <a16:creationId xmlns="" xmlns:a16="http://schemas.microsoft.com/office/drawing/2014/main" id="{03D7A749-DEA5-4078-865B-E905CCE83E4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ECE58255-E7E0-46F0-8B9F-CD2F005D945F}"/>
              </a:ext>
            </a:extLst>
          </p:cNvPr>
          <p:cNvGrpSpPr/>
          <p:nvPr/>
        </p:nvGrpSpPr>
        <p:grpSpPr>
          <a:xfrm>
            <a:off x="8619755" y="4274758"/>
            <a:ext cx="2501655" cy="1377518"/>
            <a:chOff x="397090" y="3785293"/>
            <a:chExt cx="2090019" cy="1377518"/>
          </a:xfrm>
        </p:grpSpPr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78BE5FDA-1F91-4245-937C-6C07B65AEC85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添加标题四</a:t>
              </a:r>
            </a:p>
          </p:txBody>
        </p:sp>
        <p:sp>
          <p:nvSpPr>
            <p:cNvPr id="41" name="TextBox 32">
              <a:extLst>
                <a:ext uri="{FF2B5EF4-FFF2-40B4-BE49-F238E27FC236}">
                  <a16:creationId xmlns="" xmlns:a16="http://schemas.microsoft.com/office/drawing/2014/main" id="{8AF093DA-EC27-489E-A23F-3C42A68034C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="" xmlns:a16="http://schemas.microsoft.com/office/drawing/2014/main" id="{9AA75E53-DD23-4AA9-B541-793B615C8754}"/>
              </a:ext>
            </a:extLst>
          </p:cNvPr>
          <p:cNvGrpSpPr/>
          <p:nvPr/>
        </p:nvGrpSpPr>
        <p:grpSpPr>
          <a:xfrm>
            <a:off x="1069001" y="4247443"/>
            <a:ext cx="2501655" cy="1377518"/>
            <a:chOff x="397090" y="3785293"/>
            <a:chExt cx="2090019" cy="1377518"/>
          </a:xfrm>
        </p:grpSpPr>
        <p:sp>
          <p:nvSpPr>
            <p:cNvPr id="44" name="TextBox 31">
              <a:extLst>
                <a:ext uri="{FF2B5EF4-FFF2-40B4-BE49-F238E27FC236}">
                  <a16:creationId xmlns="" xmlns:a16="http://schemas.microsoft.com/office/drawing/2014/main" id="{A7D08DBB-CFB6-414A-8D79-73BEFD1724D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添加标题三</a:t>
              </a:r>
            </a:p>
          </p:txBody>
        </p:sp>
        <p:sp>
          <p:nvSpPr>
            <p:cNvPr id="45" name="TextBox 32">
              <a:extLst>
                <a:ext uri="{FF2B5EF4-FFF2-40B4-BE49-F238E27FC236}">
                  <a16:creationId xmlns="" xmlns:a16="http://schemas.microsoft.com/office/drawing/2014/main" id="{5C537B4F-7FFF-4680-B83F-A5B1D946A7BF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9E027EE8-792C-4F49-8685-A580641A3BCA}"/>
              </a:ext>
            </a:extLst>
          </p:cNvPr>
          <p:cNvGrpSpPr/>
          <p:nvPr/>
        </p:nvGrpSpPr>
        <p:grpSpPr>
          <a:xfrm>
            <a:off x="8619756" y="1816032"/>
            <a:ext cx="2501655" cy="1377518"/>
            <a:chOff x="397090" y="3785293"/>
            <a:chExt cx="2090019" cy="1377518"/>
          </a:xfrm>
        </p:grpSpPr>
        <p:sp>
          <p:nvSpPr>
            <p:cNvPr id="49" name="TextBox 31">
              <a:extLst>
                <a:ext uri="{FF2B5EF4-FFF2-40B4-BE49-F238E27FC236}">
                  <a16:creationId xmlns="" xmlns:a16="http://schemas.microsoft.com/office/drawing/2014/main" id="{72E3C2B8-8691-409A-B8AE-E945CC670CB1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50" name="TextBox 32">
              <a:extLst>
                <a:ext uri="{FF2B5EF4-FFF2-40B4-BE49-F238E27FC236}">
                  <a16:creationId xmlns="" xmlns:a16="http://schemas.microsoft.com/office/drawing/2014/main" id="{5B692318-0607-4F6E-9D21-21EDF1015E79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="" xmlns:a16="http://schemas.microsoft.com/office/drawing/2014/main" id="{5773FCC6-5E9B-43D0-8644-9D56A86A4433}"/>
              </a:ext>
            </a:extLst>
          </p:cNvPr>
          <p:cNvGrpSpPr/>
          <p:nvPr/>
        </p:nvGrpSpPr>
        <p:grpSpPr>
          <a:xfrm>
            <a:off x="4278312" y="1816032"/>
            <a:ext cx="3635376" cy="3635376"/>
            <a:chOff x="864896" y="1978470"/>
            <a:chExt cx="3635376" cy="3635376"/>
          </a:xfrm>
        </p:grpSpPr>
        <p:grpSp>
          <p:nvGrpSpPr>
            <p:cNvPr id="47" name="组合 46">
              <a:extLst>
                <a:ext uri="{FF2B5EF4-FFF2-40B4-BE49-F238E27FC236}">
                  <a16:creationId xmlns="" xmlns:a16="http://schemas.microsoft.com/office/drawing/2014/main" id="{8785AB13-8E93-4926-9E6F-8BA7BF331545}"/>
                </a:ext>
              </a:extLst>
            </p:cNvPr>
            <p:cNvGrpSpPr/>
            <p:nvPr/>
          </p:nvGrpSpPr>
          <p:grpSpPr>
            <a:xfrm>
              <a:off x="864896" y="1978470"/>
              <a:ext cx="3635376" cy="3635376"/>
              <a:chOff x="4229100" y="1883220"/>
              <a:chExt cx="3635376" cy="3635376"/>
            </a:xfrm>
          </p:grpSpPr>
          <p:sp>
            <p:nvSpPr>
              <p:cNvPr id="56" name="Freeform 5">
                <a:extLst>
                  <a:ext uri="{FF2B5EF4-FFF2-40B4-BE49-F238E27FC236}">
                    <a16:creationId xmlns="" xmlns:a16="http://schemas.microsoft.com/office/drawing/2014/main" id="{C4F0C84A-11F9-4653-953B-7911180B7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9100" y="2553145"/>
                <a:ext cx="1255713" cy="2297113"/>
              </a:xfrm>
              <a:custGeom>
                <a:avLst/>
                <a:gdLst>
                  <a:gd name="T0" fmla="*/ 178 w 334"/>
                  <a:gd name="T1" fmla="*/ 611 h 611"/>
                  <a:gd name="T2" fmla="*/ 55 w 334"/>
                  <a:gd name="T3" fmla="*/ 361 h 611"/>
                  <a:gd name="T4" fmla="*/ 0 w 334"/>
                  <a:gd name="T5" fmla="*/ 305 h 611"/>
                  <a:gd name="T6" fmla="*/ 55 w 334"/>
                  <a:gd name="T7" fmla="*/ 250 h 611"/>
                  <a:gd name="T8" fmla="*/ 178 w 334"/>
                  <a:gd name="T9" fmla="*/ 0 h 611"/>
                  <a:gd name="T10" fmla="*/ 285 w 334"/>
                  <a:gd name="T11" fmla="*/ 49 h 611"/>
                  <a:gd name="T12" fmla="*/ 334 w 334"/>
                  <a:gd name="T13" fmla="*/ 156 h 611"/>
                  <a:gd name="T14" fmla="*/ 334 w 334"/>
                  <a:gd name="T15" fmla="*/ 455 h 611"/>
                  <a:gd name="T16" fmla="*/ 227 w 334"/>
                  <a:gd name="T17" fmla="*/ 504 h 611"/>
                  <a:gd name="T18" fmla="*/ 178 w 334"/>
                  <a:gd name="T19" fmla="*/ 611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4" h="611">
                    <a:moveTo>
                      <a:pt x="178" y="611"/>
                    </a:moveTo>
                    <a:cubicBezTo>
                      <a:pt x="107" y="541"/>
                      <a:pt x="66" y="452"/>
                      <a:pt x="55" y="361"/>
                    </a:cubicBezTo>
                    <a:cubicBezTo>
                      <a:pt x="0" y="305"/>
                      <a:pt x="0" y="305"/>
                      <a:pt x="0" y="305"/>
                    </a:cubicBezTo>
                    <a:cubicBezTo>
                      <a:pt x="55" y="250"/>
                      <a:pt x="55" y="250"/>
                      <a:pt x="55" y="250"/>
                    </a:cubicBezTo>
                    <a:cubicBezTo>
                      <a:pt x="66" y="159"/>
                      <a:pt x="107" y="70"/>
                      <a:pt x="178" y="0"/>
                    </a:cubicBezTo>
                    <a:cubicBezTo>
                      <a:pt x="285" y="49"/>
                      <a:pt x="285" y="49"/>
                      <a:pt x="285" y="49"/>
                    </a:cubicBezTo>
                    <a:cubicBezTo>
                      <a:pt x="334" y="156"/>
                      <a:pt x="334" y="156"/>
                      <a:pt x="334" y="156"/>
                    </a:cubicBezTo>
                    <a:cubicBezTo>
                      <a:pt x="251" y="238"/>
                      <a:pt x="251" y="373"/>
                      <a:pt x="334" y="455"/>
                    </a:cubicBezTo>
                    <a:cubicBezTo>
                      <a:pt x="227" y="504"/>
                      <a:pt x="227" y="504"/>
                      <a:pt x="227" y="504"/>
                    </a:cubicBezTo>
                    <a:lnTo>
                      <a:pt x="178" y="611"/>
                    </a:lnTo>
                    <a:close/>
                  </a:path>
                </a:pathLst>
              </a:custGeom>
              <a:solidFill>
                <a:srgbClr val="2FEFFF">
                  <a:alpha val="30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 dirty="0"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57" name="Freeform 6">
                <a:extLst>
                  <a:ext uri="{FF2B5EF4-FFF2-40B4-BE49-F238E27FC236}">
                    <a16:creationId xmlns="" xmlns:a16="http://schemas.microsoft.com/office/drawing/2014/main" id="{73A7CDA0-0F67-4358-82AB-8FE0DAAE0B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7438" y="1883220"/>
                <a:ext cx="2297113" cy="1255713"/>
              </a:xfrm>
              <a:custGeom>
                <a:avLst/>
                <a:gdLst>
                  <a:gd name="T0" fmla="*/ 0 w 611"/>
                  <a:gd name="T1" fmla="*/ 178 h 334"/>
                  <a:gd name="T2" fmla="*/ 250 w 611"/>
                  <a:gd name="T3" fmla="*/ 55 h 334"/>
                  <a:gd name="T4" fmla="*/ 306 w 611"/>
                  <a:gd name="T5" fmla="*/ 0 h 334"/>
                  <a:gd name="T6" fmla="*/ 361 w 611"/>
                  <a:gd name="T7" fmla="*/ 55 h 334"/>
                  <a:gd name="T8" fmla="*/ 611 w 611"/>
                  <a:gd name="T9" fmla="*/ 178 h 334"/>
                  <a:gd name="T10" fmla="*/ 562 w 611"/>
                  <a:gd name="T11" fmla="*/ 285 h 334"/>
                  <a:gd name="T12" fmla="*/ 455 w 611"/>
                  <a:gd name="T13" fmla="*/ 334 h 334"/>
                  <a:gd name="T14" fmla="*/ 156 w 611"/>
                  <a:gd name="T15" fmla="*/ 334 h 334"/>
                  <a:gd name="T16" fmla="*/ 107 w 611"/>
                  <a:gd name="T17" fmla="*/ 227 h 334"/>
                  <a:gd name="T18" fmla="*/ 0 w 611"/>
                  <a:gd name="T19" fmla="*/ 17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334">
                    <a:moveTo>
                      <a:pt x="0" y="178"/>
                    </a:moveTo>
                    <a:cubicBezTo>
                      <a:pt x="70" y="107"/>
                      <a:pt x="159" y="66"/>
                      <a:pt x="250" y="55"/>
                    </a:cubicBezTo>
                    <a:cubicBezTo>
                      <a:pt x="306" y="0"/>
                      <a:pt x="306" y="0"/>
                      <a:pt x="306" y="0"/>
                    </a:cubicBezTo>
                    <a:cubicBezTo>
                      <a:pt x="361" y="55"/>
                      <a:pt x="361" y="55"/>
                      <a:pt x="361" y="55"/>
                    </a:cubicBezTo>
                    <a:cubicBezTo>
                      <a:pt x="452" y="66"/>
                      <a:pt x="541" y="107"/>
                      <a:pt x="611" y="178"/>
                    </a:cubicBezTo>
                    <a:cubicBezTo>
                      <a:pt x="562" y="285"/>
                      <a:pt x="562" y="285"/>
                      <a:pt x="562" y="285"/>
                    </a:cubicBezTo>
                    <a:cubicBezTo>
                      <a:pt x="455" y="334"/>
                      <a:pt x="455" y="334"/>
                      <a:pt x="455" y="334"/>
                    </a:cubicBezTo>
                    <a:cubicBezTo>
                      <a:pt x="373" y="251"/>
                      <a:pt x="238" y="251"/>
                      <a:pt x="156" y="334"/>
                    </a:cubicBezTo>
                    <a:cubicBezTo>
                      <a:pt x="107" y="227"/>
                      <a:pt x="107" y="227"/>
                      <a:pt x="107" y="227"/>
                    </a:cubicBezTo>
                    <a:lnTo>
                      <a:pt x="0" y="178"/>
                    </a:lnTo>
                    <a:close/>
                  </a:path>
                </a:pathLst>
              </a:custGeom>
              <a:solidFill>
                <a:srgbClr val="2FEFF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="" xmlns:a16="http://schemas.microsoft.com/office/drawing/2014/main" id="{3394A8C7-D911-4604-9168-0B039024E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8763" y="2553145"/>
                <a:ext cx="1255713" cy="2297113"/>
              </a:xfrm>
              <a:custGeom>
                <a:avLst/>
                <a:gdLst>
                  <a:gd name="T0" fmla="*/ 156 w 334"/>
                  <a:gd name="T1" fmla="*/ 0 h 611"/>
                  <a:gd name="T2" fmla="*/ 279 w 334"/>
                  <a:gd name="T3" fmla="*/ 250 h 611"/>
                  <a:gd name="T4" fmla="*/ 334 w 334"/>
                  <a:gd name="T5" fmla="*/ 305 h 611"/>
                  <a:gd name="T6" fmla="*/ 279 w 334"/>
                  <a:gd name="T7" fmla="*/ 361 h 611"/>
                  <a:gd name="T8" fmla="*/ 156 w 334"/>
                  <a:gd name="T9" fmla="*/ 611 h 611"/>
                  <a:gd name="T10" fmla="*/ 49 w 334"/>
                  <a:gd name="T11" fmla="*/ 562 h 611"/>
                  <a:gd name="T12" fmla="*/ 0 w 334"/>
                  <a:gd name="T13" fmla="*/ 455 h 611"/>
                  <a:gd name="T14" fmla="*/ 0 w 334"/>
                  <a:gd name="T15" fmla="*/ 156 h 611"/>
                  <a:gd name="T16" fmla="*/ 107 w 334"/>
                  <a:gd name="T17" fmla="*/ 107 h 611"/>
                  <a:gd name="T18" fmla="*/ 156 w 334"/>
                  <a:gd name="T19" fmla="*/ 0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4" h="611">
                    <a:moveTo>
                      <a:pt x="156" y="0"/>
                    </a:moveTo>
                    <a:cubicBezTo>
                      <a:pt x="227" y="70"/>
                      <a:pt x="268" y="159"/>
                      <a:pt x="279" y="250"/>
                    </a:cubicBezTo>
                    <a:cubicBezTo>
                      <a:pt x="334" y="305"/>
                      <a:pt x="334" y="305"/>
                      <a:pt x="334" y="305"/>
                    </a:cubicBezTo>
                    <a:cubicBezTo>
                      <a:pt x="279" y="361"/>
                      <a:pt x="279" y="361"/>
                      <a:pt x="279" y="361"/>
                    </a:cubicBezTo>
                    <a:cubicBezTo>
                      <a:pt x="268" y="452"/>
                      <a:pt x="227" y="541"/>
                      <a:pt x="156" y="611"/>
                    </a:cubicBezTo>
                    <a:cubicBezTo>
                      <a:pt x="49" y="562"/>
                      <a:pt x="49" y="562"/>
                      <a:pt x="49" y="562"/>
                    </a:cubicBezTo>
                    <a:cubicBezTo>
                      <a:pt x="0" y="455"/>
                      <a:pt x="0" y="455"/>
                      <a:pt x="0" y="455"/>
                    </a:cubicBezTo>
                    <a:cubicBezTo>
                      <a:pt x="83" y="373"/>
                      <a:pt x="83" y="238"/>
                      <a:pt x="0" y="156"/>
                    </a:cubicBezTo>
                    <a:cubicBezTo>
                      <a:pt x="107" y="107"/>
                      <a:pt x="107" y="107"/>
                      <a:pt x="107" y="107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FEFFF">
                  <a:alpha val="30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="" xmlns:a16="http://schemas.microsoft.com/office/drawing/2014/main" id="{21C8038C-DC7A-4497-BF1F-C28CD273A1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7438" y="4262883"/>
                <a:ext cx="2297113" cy="1255713"/>
              </a:xfrm>
              <a:custGeom>
                <a:avLst/>
                <a:gdLst>
                  <a:gd name="T0" fmla="*/ 611 w 611"/>
                  <a:gd name="T1" fmla="*/ 156 h 334"/>
                  <a:gd name="T2" fmla="*/ 361 w 611"/>
                  <a:gd name="T3" fmla="*/ 279 h 334"/>
                  <a:gd name="T4" fmla="*/ 306 w 611"/>
                  <a:gd name="T5" fmla="*/ 334 h 334"/>
                  <a:gd name="T6" fmla="*/ 250 w 611"/>
                  <a:gd name="T7" fmla="*/ 279 h 334"/>
                  <a:gd name="T8" fmla="*/ 0 w 611"/>
                  <a:gd name="T9" fmla="*/ 156 h 334"/>
                  <a:gd name="T10" fmla="*/ 49 w 611"/>
                  <a:gd name="T11" fmla="*/ 49 h 334"/>
                  <a:gd name="T12" fmla="*/ 156 w 611"/>
                  <a:gd name="T13" fmla="*/ 0 h 334"/>
                  <a:gd name="T14" fmla="*/ 455 w 611"/>
                  <a:gd name="T15" fmla="*/ 0 h 334"/>
                  <a:gd name="T16" fmla="*/ 504 w 611"/>
                  <a:gd name="T17" fmla="*/ 107 h 334"/>
                  <a:gd name="T18" fmla="*/ 611 w 611"/>
                  <a:gd name="T19" fmla="*/ 156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334">
                    <a:moveTo>
                      <a:pt x="611" y="156"/>
                    </a:moveTo>
                    <a:cubicBezTo>
                      <a:pt x="541" y="226"/>
                      <a:pt x="452" y="267"/>
                      <a:pt x="361" y="279"/>
                    </a:cubicBezTo>
                    <a:cubicBezTo>
                      <a:pt x="306" y="334"/>
                      <a:pt x="306" y="334"/>
                      <a:pt x="306" y="334"/>
                    </a:cubicBezTo>
                    <a:cubicBezTo>
                      <a:pt x="250" y="279"/>
                      <a:pt x="250" y="279"/>
                      <a:pt x="250" y="279"/>
                    </a:cubicBezTo>
                    <a:cubicBezTo>
                      <a:pt x="159" y="267"/>
                      <a:pt x="70" y="226"/>
                      <a:pt x="0" y="156"/>
                    </a:cubicBezTo>
                    <a:cubicBezTo>
                      <a:pt x="49" y="49"/>
                      <a:pt x="49" y="49"/>
                      <a:pt x="49" y="49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238" y="83"/>
                      <a:pt x="373" y="83"/>
                      <a:pt x="455" y="0"/>
                    </a:cubicBezTo>
                    <a:cubicBezTo>
                      <a:pt x="504" y="107"/>
                      <a:pt x="504" y="107"/>
                      <a:pt x="504" y="107"/>
                    </a:cubicBezTo>
                    <a:lnTo>
                      <a:pt x="611" y="156"/>
                    </a:lnTo>
                    <a:close/>
                  </a:path>
                </a:pathLst>
              </a:custGeom>
              <a:solidFill>
                <a:srgbClr val="2FEFF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60" name="Oval 9">
                <a:extLst>
                  <a:ext uri="{FF2B5EF4-FFF2-40B4-BE49-F238E27FC236}">
                    <a16:creationId xmlns="" xmlns:a16="http://schemas.microsoft.com/office/drawing/2014/main" id="{39137D8C-A51F-4236-8FB9-A070ED07B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46713" y="3100833"/>
                <a:ext cx="1200150" cy="1200150"/>
              </a:xfrm>
              <a:prstGeom prst="ellipse">
                <a:avLst/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</p:grpSp>
        <p:sp>
          <p:nvSpPr>
            <p:cNvPr id="51" name="矩形 50">
              <a:extLst>
                <a:ext uri="{FF2B5EF4-FFF2-40B4-BE49-F238E27FC236}">
                  <a16:creationId xmlns="" xmlns:a16="http://schemas.microsoft.com/office/drawing/2014/main" id="{E57B3A86-37C2-45FB-A540-6713A8A206B0}"/>
                </a:ext>
              </a:extLst>
            </p:cNvPr>
            <p:cNvSpPr/>
            <p:nvPr/>
          </p:nvSpPr>
          <p:spPr>
            <a:xfrm>
              <a:off x="2455598" y="2200026"/>
              <a:ext cx="494046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07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S</a:t>
              </a:r>
              <a:endParaRPr lang="zh-CN" altLang="en-US" sz="4000" b="1" dirty="0">
                <a:solidFill>
                  <a:srgbClr val="0007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="" xmlns:a16="http://schemas.microsoft.com/office/drawing/2014/main" id="{E9BDACFB-0FD4-4C5E-86D4-A63921B7100D}"/>
                </a:ext>
              </a:extLst>
            </p:cNvPr>
            <p:cNvSpPr/>
            <p:nvPr/>
          </p:nvSpPr>
          <p:spPr>
            <a:xfrm>
              <a:off x="3523416" y="3434803"/>
              <a:ext cx="73610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W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="" xmlns:a16="http://schemas.microsoft.com/office/drawing/2014/main" id="{ADEF1064-009D-4847-B7A4-D253B167C558}"/>
                </a:ext>
              </a:extLst>
            </p:cNvPr>
            <p:cNvSpPr/>
            <p:nvPr/>
          </p:nvSpPr>
          <p:spPr>
            <a:xfrm>
              <a:off x="2403501" y="4708246"/>
              <a:ext cx="60465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07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O</a:t>
              </a:r>
              <a:endParaRPr lang="zh-CN" altLang="en-US" sz="4000" b="1" dirty="0">
                <a:solidFill>
                  <a:srgbClr val="0007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="" xmlns:a16="http://schemas.microsoft.com/office/drawing/2014/main" id="{FE4DB9A6-83B0-4C73-A82E-79AE140E795D}"/>
                </a:ext>
              </a:extLst>
            </p:cNvPr>
            <p:cNvSpPr/>
            <p:nvPr/>
          </p:nvSpPr>
          <p:spPr>
            <a:xfrm>
              <a:off x="1244479" y="3434803"/>
              <a:ext cx="50526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T</a:t>
              </a:r>
              <a:endPara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="" xmlns:a16="http://schemas.microsoft.com/office/drawing/2014/main" id="{8E160C93-18F7-4E5C-92A0-AAE083344F37}"/>
                </a:ext>
              </a:extLst>
            </p:cNvPr>
            <p:cNvSpPr/>
            <p:nvPr/>
          </p:nvSpPr>
          <p:spPr>
            <a:xfrm>
              <a:off x="2140031" y="3524889"/>
              <a:ext cx="108510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SWOT</a:t>
              </a:r>
              <a:endParaRPr lang="zh-CN" altLang="en-US" sz="2800" b="1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3" name="组合 32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4" name="椭圆 33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4686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F97EF3E4-6EAF-4FA7-930F-97F522F5813A}"/>
              </a:ext>
            </a:extLst>
          </p:cNvPr>
          <p:cNvGrpSpPr/>
          <p:nvPr/>
        </p:nvGrpSpPr>
        <p:grpSpPr>
          <a:xfrm>
            <a:off x="996431" y="1570553"/>
            <a:ext cx="4997592" cy="635000"/>
            <a:chOff x="874644" y="2000429"/>
            <a:chExt cx="4997592" cy="635000"/>
          </a:xfrm>
        </p:grpSpPr>
        <p:sp>
          <p:nvSpPr>
            <p:cNvPr id="22" name="矩形: 圆角 21">
              <a:extLst>
                <a:ext uri="{FF2B5EF4-FFF2-40B4-BE49-F238E27FC236}">
                  <a16:creationId xmlns="" xmlns:a16="http://schemas.microsoft.com/office/drawing/2014/main" id="{0B64A14D-141D-465E-83A2-9D2095A99A32}"/>
                </a:ext>
              </a:extLst>
            </p:cNvPr>
            <p:cNvSpPr/>
            <p:nvPr/>
          </p:nvSpPr>
          <p:spPr>
            <a:xfrm>
              <a:off x="874644" y="2000429"/>
              <a:ext cx="4997592" cy="635000"/>
            </a:xfrm>
            <a:prstGeom prst="roundRect">
              <a:avLst>
                <a:gd name="adj" fmla="val 19672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="" xmlns:a16="http://schemas.microsoft.com/office/drawing/2014/main" id="{0FF3CBDA-765A-4F90-9570-AAFC6DAFE287}"/>
                </a:ext>
              </a:extLst>
            </p:cNvPr>
            <p:cNvSpPr txBox="1"/>
            <p:nvPr/>
          </p:nvSpPr>
          <p:spPr>
            <a:xfrm>
              <a:off x="874644" y="2058846"/>
              <a:ext cx="49975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2FE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项目名称一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0FDFFC34-5202-4F57-8D92-C297B1CC6225}"/>
              </a:ext>
            </a:extLst>
          </p:cNvPr>
          <p:cNvGrpSpPr/>
          <p:nvPr/>
        </p:nvGrpSpPr>
        <p:grpSpPr>
          <a:xfrm>
            <a:off x="6194951" y="3005716"/>
            <a:ext cx="5002216" cy="635000"/>
            <a:chOff x="6319765" y="3554910"/>
            <a:chExt cx="5002216" cy="635000"/>
          </a:xfrm>
        </p:grpSpPr>
        <p:sp>
          <p:nvSpPr>
            <p:cNvPr id="30" name="矩形: 圆角 29">
              <a:extLst>
                <a:ext uri="{FF2B5EF4-FFF2-40B4-BE49-F238E27FC236}">
                  <a16:creationId xmlns="" xmlns:a16="http://schemas.microsoft.com/office/drawing/2014/main" id="{9C642358-9AEE-4B76-B57A-D7CED54DBE24}"/>
                </a:ext>
              </a:extLst>
            </p:cNvPr>
            <p:cNvSpPr/>
            <p:nvPr/>
          </p:nvSpPr>
          <p:spPr>
            <a:xfrm>
              <a:off x="6319765" y="3554910"/>
              <a:ext cx="4997592" cy="635000"/>
            </a:xfrm>
            <a:prstGeom prst="roundRect">
              <a:avLst>
                <a:gd name="adj" fmla="val 19672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="" xmlns:a16="http://schemas.microsoft.com/office/drawing/2014/main" id="{78D3E36D-909F-40CD-B664-73DF92967D61}"/>
                </a:ext>
              </a:extLst>
            </p:cNvPr>
            <p:cNvSpPr txBox="1"/>
            <p:nvPr/>
          </p:nvSpPr>
          <p:spPr>
            <a:xfrm>
              <a:off x="6324389" y="3625550"/>
              <a:ext cx="49975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2FE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项目名称二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8752C3A2-5F96-4392-AA76-F488C7DCBF67}"/>
              </a:ext>
            </a:extLst>
          </p:cNvPr>
          <p:cNvGrpSpPr/>
          <p:nvPr/>
        </p:nvGrpSpPr>
        <p:grpSpPr>
          <a:xfrm>
            <a:off x="6597148" y="1485242"/>
            <a:ext cx="4555459" cy="1048356"/>
            <a:chOff x="6721962" y="2013974"/>
            <a:chExt cx="4555459" cy="1048356"/>
          </a:xfrm>
        </p:grpSpPr>
        <p:grpSp>
          <p:nvGrpSpPr>
            <p:cNvPr id="40" name="组合 39">
              <a:extLst>
                <a:ext uri="{FF2B5EF4-FFF2-40B4-BE49-F238E27FC236}">
                  <a16:creationId xmlns="" xmlns:a16="http://schemas.microsoft.com/office/drawing/2014/main" id="{86E1DE9C-76A8-4F8A-BD90-06CE14ACDF60}"/>
                </a:ext>
              </a:extLst>
            </p:cNvPr>
            <p:cNvGrpSpPr/>
            <p:nvPr/>
          </p:nvGrpSpPr>
          <p:grpSpPr>
            <a:xfrm>
              <a:off x="7637518" y="2013974"/>
              <a:ext cx="3639903" cy="1048356"/>
              <a:chOff x="397089" y="3785293"/>
              <a:chExt cx="3639903" cy="1048356"/>
            </a:xfrm>
          </p:grpSpPr>
          <p:sp>
            <p:nvSpPr>
              <p:cNvPr id="42" name="TextBox 31">
                <a:extLst>
                  <a:ext uri="{FF2B5EF4-FFF2-40B4-BE49-F238E27FC236}">
                    <a16:creationId xmlns="" xmlns:a16="http://schemas.microsoft.com/office/drawing/2014/main" id="{92152855-6CEF-431D-9F99-8D886018BE6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43" name="TextBox 32">
                <a:extLst>
                  <a:ext uri="{FF2B5EF4-FFF2-40B4-BE49-F238E27FC236}">
                    <a16:creationId xmlns="" xmlns:a16="http://schemas.microsoft.com/office/drawing/2014/main" id="{CE200D34-E410-49DC-8900-5909DC24B187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41" name="椭圆 75">
              <a:extLst>
                <a:ext uri="{FF2B5EF4-FFF2-40B4-BE49-F238E27FC236}">
                  <a16:creationId xmlns="" xmlns:a16="http://schemas.microsoft.com/office/drawing/2014/main" id="{185171E2-BF8C-4478-9856-E92D34C923BC}"/>
                </a:ext>
              </a:extLst>
            </p:cNvPr>
            <p:cNvSpPr/>
            <p:nvPr/>
          </p:nvSpPr>
          <p:spPr>
            <a:xfrm>
              <a:off x="6721962" y="2097629"/>
              <a:ext cx="719648" cy="608153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06020049-1903-4CA5-9096-BAEB09C7810D}"/>
              </a:ext>
            </a:extLst>
          </p:cNvPr>
          <p:cNvGrpSpPr/>
          <p:nvPr/>
        </p:nvGrpSpPr>
        <p:grpSpPr>
          <a:xfrm>
            <a:off x="1008004" y="3013478"/>
            <a:ext cx="4560479" cy="1048356"/>
            <a:chOff x="886217" y="3562672"/>
            <a:chExt cx="4560479" cy="1048356"/>
          </a:xfrm>
        </p:grpSpPr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585D2C0-57DD-4389-8471-FED9CB1F586A}"/>
                </a:ext>
              </a:extLst>
            </p:cNvPr>
            <p:cNvGrpSpPr/>
            <p:nvPr/>
          </p:nvGrpSpPr>
          <p:grpSpPr>
            <a:xfrm>
              <a:off x="1806793" y="3562672"/>
              <a:ext cx="3639903" cy="1048356"/>
              <a:chOff x="397089" y="3785293"/>
              <a:chExt cx="3639903" cy="1048356"/>
            </a:xfrm>
          </p:grpSpPr>
          <p:sp>
            <p:nvSpPr>
              <p:cNvPr id="37" name="TextBox 31">
                <a:extLst>
                  <a:ext uri="{FF2B5EF4-FFF2-40B4-BE49-F238E27FC236}">
                    <a16:creationId xmlns="" xmlns:a16="http://schemas.microsoft.com/office/drawing/2014/main" id="{2E616DBC-7418-494B-9823-1C6C0A4EA65E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38" name="TextBox 32">
                <a:extLst>
                  <a:ext uri="{FF2B5EF4-FFF2-40B4-BE49-F238E27FC236}">
                    <a16:creationId xmlns="" xmlns:a16="http://schemas.microsoft.com/office/drawing/2014/main" id="{F323517A-E84F-425B-933C-AB11DB47C72E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46" name="椭圆 78">
              <a:extLst>
                <a:ext uri="{FF2B5EF4-FFF2-40B4-BE49-F238E27FC236}">
                  <a16:creationId xmlns="" xmlns:a16="http://schemas.microsoft.com/office/drawing/2014/main" id="{213C5379-8BAE-44D6-A09E-2F224154C0F7}"/>
                </a:ext>
              </a:extLst>
            </p:cNvPr>
            <p:cNvSpPr/>
            <p:nvPr/>
          </p:nvSpPr>
          <p:spPr>
            <a:xfrm>
              <a:off x="886217" y="3676303"/>
              <a:ext cx="719648" cy="695997"/>
            </a:xfrm>
            <a:custGeom>
              <a:avLst/>
              <a:gdLst>
                <a:gd name="connsiteX0" fmla="*/ 70140 w 338138"/>
                <a:gd name="connsiteY0" fmla="*/ 285750 h 327025"/>
                <a:gd name="connsiteX1" fmla="*/ 85221 w 338138"/>
                <a:gd name="connsiteY1" fmla="*/ 285750 h 327025"/>
                <a:gd name="connsiteX2" fmla="*/ 92076 w 338138"/>
                <a:gd name="connsiteY2" fmla="*/ 293544 h 327025"/>
                <a:gd name="connsiteX3" fmla="*/ 85221 w 338138"/>
                <a:gd name="connsiteY3" fmla="*/ 300038 h 327025"/>
                <a:gd name="connsiteX4" fmla="*/ 70140 w 338138"/>
                <a:gd name="connsiteY4" fmla="*/ 300038 h 327025"/>
                <a:gd name="connsiteX5" fmla="*/ 61913 w 338138"/>
                <a:gd name="connsiteY5" fmla="*/ 293544 h 327025"/>
                <a:gd name="connsiteX6" fmla="*/ 70140 w 338138"/>
                <a:gd name="connsiteY6" fmla="*/ 285750 h 327025"/>
                <a:gd name="connsiteX7" fmla="*/ 22225 w 338138"/>
                <a:gd name="connsiteY7" fmla="*/ 277812 h 327025"/>
                <a:gd name="connsiteX8" fmla="*/ 22225 w 338138"/>
                <a:gd name="connsiteY8" fmla="*/ 304800 h 327025"/>
                <a:gd name="connsiteX9" fmla="*/ 23529 w 338138"/>
                <a:gd name="connsiteY9" fmla="*/ 304800 h 327025"/>
                <a:gd name="connsiteX10" fmla="*/ 131763 w 338138"/>
                <a:gd name="connsiteY10" fmla="*/ 304800 h 327025"/>
                <a:gd name="connsiteX11" fmla="*/ 131763 w 338138"/>
                <a:gd name="connsiteY11" fmla="*/ 277812 h 327025"/>
                <a:gd name="connsiteX12" fmla="*/ 22225 w 338138"/>
                <a:gd name="connsiteY12" fmla="*/ 277812 h 327025"/>
                <a:gd name="connsiteX13" fmla="*/ 155575 w 338138"/>
                <a:gd name="connsiteY13" fmla="*/ 244475 h 327025"/>
                <a:gd name="connsiteX14" fmla="*/ 155575 w 338138"/>
                <a:gd name="connsiteY14" fmla="*/ 266700 h 327025"/>
                <a:gd name="connsiteX15" fmla="*/ 211138 w 338138"/>
                <a:gd name="connsiteY15" fmla="*/ 266700 h 327025"/>
                <a:gd name="connsiteX16" fmla="*/ 211138 w 338138"/>
                <a:gd name="connsiteY16" fmla="*/ 244475 h 327025"/>
                <a:gd name="connsiteX17" fmla="*/ 22225 w 338138"/>
                <a:gd name="connsiteY17" fmla="*/ 120650 h 327025"/>
                <a:gd name="connsiteX18" fmla="*/ 22225 w 338138"/>
                <a:gd name="connsiteY18" fmla="*/ 263525 h 327025"/>
                <a:gd name="connsiteX19" fmla="*/ 131763 w 338138"/>
                <a:gd name="connsiteY19" fmla="*/ 263525 h 327025"/>
                <a:gd name="connsiteX20" fmla="*/ 131763 w 338138"/>
                <a:gd name="connsiteY20" fmla="*/ 120650 h 327025"/>
                <a:gd name="connsiteX21" fmla="*/ 23529 w 338138"/>
                <a:gd name="connsiteY21" fmla="*/ 120650 h 327025"/>
                <a:gd name="connsiteX22" fmla="*/ 22225 w 338138"/>
                <a:gd name="connsiteY22" fmla="*/ 120650 h 327025"/>
                <a:gd name="connsiteX23" fmla="*/ 62683 w 338138"/>
                <a:gd name="connsiteY23" fmla="*/ 22225 h 327025"/>
                <a:gd name="connsiteX24" fmla="*/ 50800 w 338138"/>
                <a:gd name="connsiteY24" fmla="*/ 32767 h 327025"/>
                <a:gd name="connsiteX25" fmla="*/ 50800 w 338138"/>
                <a:gd name="connsiteY25" fmla="*/ 97336 h 327025"/>
                <a:gd name="connsiteX26" fmla="*/ 132659 w 338138"/>
                <a:gd name="connsiteY26" fmla="*/ 97336 h 327025"/>
                <a:gd name="connsiteX27" fmla="*/ 155104 w 338138"/>
                <a:gd name="connsiteY27" fmla="*/ 119737 h 327025"/>
                <a:gd name="connsiteX28" fmla="*/ 155104 w 338138"/>
                <a:gd name="connsiteY28" fmla="*/ 223838 h 327025"/>
                <a:gd name="connsiteX29" fmla="*/ 305618 w 338138"/>
                <a:gd name="connsiteY29" fmla="*/ 223838 h 327025"/>
                <a:gd name="connsiteX30" fmla="*/ 317500 w 338138"/>
                <a:gd name="connsiteY30" fmla="*/ 213296 h 327025"/>
                <a:gd name="connsiteX31" fmla="*/ 317500 w 338138"/>
                <a:gd name="connsiteY31" fmla="*/ 32767 h 327025"/>
                <a:gd name="connsiteX32" fmla="*/ 305618 w 338138"/>
                <a:gd name="connsiteY32" fmla="*/ 22225 h 327025"/>
                <a:gd name="connsiteX33" fmla="*/ 62683 w 338138"/>
                <a:gd name="connsiteY33" fmla="*/ 22225 h 327025"/>
                <a:gd name="connsiteX34" fmla="*/ 62080 w 338138"/>
                <a:gd name="connsiteY34" fmla="*/ 0 h 327025"/>
                <a:gd name="connsiteX35" fmla="*/ 305117 w 338138"/>
                <a:gd name="connsiteY35" fmla="*/ 0 h 327025"/>
                <a:gd name="connsiteX36" fmla="*/ 338138 w 338138"/>
                <a:gd name="connsiteY36" fmla="*/ 32966 h 327025"/>
                <a:gd name="connsiteX37" fmla="*/ 338138 w 338138"/>
                <a:gd name="connsiteY37" fmla="*/ 213621 h 327025"/>
                <a:gd name="connsiteX38" fmla="*/ 305117 w 338138"/>
                <a:gd name="connsiteY38" fmla="*/ 245269 h 327025"/>
                <a:gd name="connsiteX39" fmla="*/ 233791 w 338138"/>
                <a:gd name="connsiteY39" fmla="*/ 245269 h 327025"/>
                <a:gd name="connsiteX40" fmla="*/ 233791 w 338138"/>
                <a:gd name="connsiteY40" fmla="*/ 266367 h 327025"/>
                <a:gd name="connsiteX41" fmla="*/ 265491 w 338138"/>
                <a:gd name="connsiteY41" fmla="*/ 266367 h 327025"/>
                <a:gd name="connsiteX42" fmla="*/ 276058 w 338138"/>
                <a:gd name="connsiteY42" fmla="*/ 276916 h 327025"/>
                <a:gd name="connsiteX43" fmla="*/ 265491 w 338138"/>
                <a:gd name="connsiteY43" fmla="*/ 288784 h 327025"/>
                <a:gd name="connsiteX44" fmla="*/ 154540 w 338138"/>
                <a:gd name="connsiteY44" fmla="*/ 288784 h 327025"/>
                <a:gd name="connsiteX45" fmla="*/ 154540 w 338138"/>
                <a:gd name="connsiteY45" fmla="*/ 304608 h 327025"/>
                <a:gd name="connsiteX46" fmla="*/ 132085 w 338138"/>
                <a:gd name="connsiteY46" fmla="*/ 327025 h 327025"/>
                <a:gd name="connsiteX47" fmla="*/ 22454 w 338138"/>
                <a:gd name="connsiteY47" fmla="*/ 327025 h 327025"/>
                <a:gd name="connsiteX48" fmla="*/ 0 w 338138"/>
                <a:gd name="connsiteY48" fmla="*/ 304608 h 327025"/>
                <a:gd name="connsiteX49" fmla="*/ 0 w 338138"/>
                <a:gd name="connsiteY49" fmla="*/ 119997 h 327025"/>
                <a:gd name="connsiteX50" fmla="*/ 22454 w 338138"/>
                <a:gd name="connsiteY50" fmla="*/ 97580 h 327025"/>
                <a:gd name="connsiteX51" fmla="*/ 29058 w 338138"/>
                <a:gd name="connsiteY51" fmla="*/ 97580 h 327025"/>
                <a:gd name="connsiteX52" fmla="*/ 29058 w 338138"/>
                <a:gd name="connsiteY52" fmla="*/ 32966 h 327025"/>
                <a:gd name="connsiteX53" fmla="*/ 62080 w 338138"/>
                <a:gd name="connsiteY53" fmla="*/ 0 h 32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38138" h="327025">
                  <a:moveTo>
                    <a:pt x="70140" y="285750"/>
                  </a:moveTo>
                  <a:cubicBezTo>
                    <a:pt x="70140" y="285750"/>
                    <a:pt x="70140" y="285750"/>
                    <a:pt x="85221" y="285750"/>
                  </a:cubicBezTo>
                  <a:cubicBezTo>
                    <a:pt x="89334" y="285750"/>
                    <a:pt x="92076" y="289647"/>
                    <a:pt x="92076" y="293544"/>
                  </a:cubicBezTo>
                  <a:cubicBezTo>
                    <a:pt x="92076" y="297440"/>
                    <a:pt x="89334" y="300038"/>
                    <a:pt x="85221" y="300038"/>
                  </a:cubicBezTo>
                  <a:cubicBezTo>
                    <a:pt x="85221" y="300038"/>
                    <a:pt x="85221" y="300038"/>
                    <a:pt x="70140" y="300038"/>
                  </a:cubicBezTo>
                  <a:cubicBezTo>
                    <a:pt x="66026" y="300038"/>
                    <a:pt x="61913" y="297440"/>
                    <a:pt x="61913" y="293544"/>
                  </a:cubicBezTo>
                  <a:cubicBezTo>
                    <a:pt x="61913" y="289647"/>
                    <a:pt x="66026" y="285750"/>
                    <a:pt x="70140" y="285750"/>
                  </a:cubicBezTo>
                  <a:close/>
                  <a:moveTo>
                    <a:pt x="22225" y="277812"/>
                  </a:moveTo>
                  <a:cubicBezTo>
                    <a:pt x="22225" y="277812"/>
                    <a:pt x="22225" y="277812"/>
                    <a:pt x="22225" y="304800"/>
                  </a:cubicBezTo>
                  <a:cubicBezTo>
                    <a:pt x="22225" y="304800"/>
                    <a:pt x="23529" y="304800"/>
                    <a:pt x="23529" y="304800"/>
                  </a:cubicBezTo>
                  <a:cubicBezTo>
                    <a:pt x="23529" y="304800"/>
                    <a:pt x="23529" y="304800"/>
                    <a:pt x="131763" y="304800"/>
                  </a:cubicBezTo>
                  <a:cubicBezTo>
                    <a:pt x="131763" y="304800"/>
                    <a:pt x="131763" y="304800"/>
                    <a:pt x="131763" y="277812"/>
                  </a:cubicBezTo>
                  <a:cubicBezTo>
                    <a:pt x="131763" y="277812"/>
                    <a:pt x="131763" y="277812"/>
                    <a:pt x="22225" y="277812"/>
                  </a:cubicBezTo>
                  <a:close/>
                  <a:moveTo>
                    <a:pt x="155575" y="244475"/>
                  </a:moveTo>
                  <a:lnTo>
                    <a:pt x="155575" y="266700"/>
                  </a:lnTo>
                  <a:lnTo>
                    <a:pt x="211138" y="266700"/>
                  </a:lnTo>
                  <a:lnTo>
                    <a:pt x="211138" y="244475"/>
                  </a:lnTo>
                  <a:close/>
                  <a:moveTo>
                    <a:pt x="22225" y="120650"/>
                  </a:moveTo>
                  <a:cubicBezTo>
                    <a:pt x="22225" y="120650"/>
                    <a:pt x="22225" y="120650"/>
                    <a:pt x="22225" y="263525"/>
                  </a:cubicBezTo>
                  <a:cubicBezTo>
                    <a:pt x="22225" y="263525"/>
                    <a:pt x="22225" y="263525"/>
                    <a:pt x="131763" y="263525"/>
                  </a:cubicBezTo>
                  <a:cubicBezTo>
                    <a:pt x="131763" y="263525"/>
                    <a:pt x="131763" y="263525"/>
                    <a:pt x="131763" y="120650"/>
                  </a:cubicBezTo>
                  <a:cubicBezTo>
                    <a:pt x="131763" y="120650"/>
                    <a:pt x="131763" y="120650"/>
                    <a:pt x="23529" y="120650"/>
                  </a:cubicBezTo>
                  <a:cubicBezTo>
                    <a:pt x="23529" y="120650"/>
                    <a:pt x="22225" y="120650"/>
                    <a:pt x="22225" y="120650"/>
                  </a:cubicBezTo>
                  <a:close/>
                  <a:moveTo>
                    <a:pt x="62683" y="22225"/>
                  </a:moveTo>
                  <a:cubicBezTo>
                    <a:pt x="56081" y="22225"/>
                    <a:pt x="50800" y="26178"/>
                    <a:pt x="50800" y="32767"/>
                  </a:cubicBezTo>
                  <a:cubicBezTo>
                    <a:pt x="50800" y="32767"/>
                    <a:pt x="50800" y="32767"/>
                    <a:pt x="50800" y="97336"/>
                  </a:cubicBezTo>
                  <a:cubicBezTo>
                    <a:pt x="50800" y="97336"/>
                    <a:pt x="50800" y="97336"/>
                    <a:pt x="132659" y="97336"/>
                  </a:cubicBezTo>
                  <a:cubicBezTo>
                    <a:pt x="144541" y="97336"/>
                    <a:pt x="155104" y="107878"/>
                    <a:pt x="155104" y="119737"/>
                  </a:cubicBezTo>
                  <a:cubicBezTo>
                    <a:pt x="155104" y="119737"/>
                    <a:pt x="155104" y="119737"/>
                    <a:pt x="155104" y="223838"/>
                  </a:cubicBezTo>
                  <a:cubicBezTo>
                    <a:pt x="155104" y="223838"/>
                    <a:pt x="155104" y="223838"/>
                    <a:pt x="305618" y="223838"/>
                  </a:cubicBezTo>
                  <a:cubicBezTo>
                    <a:pt x="312219" y="223838"/>
                    <a:pt x="317500" y="218567"/>
                    <a:pt x="317500" y="213296"/>
                  </a:cubicBezTo>
                  <a:lnTo>
                    <a:pt x="317500" y="32767"/>
                  </a:lnTo>
                  <a:cubicBezTo>
                    <a:pt x="317500" y="26178"/>
                    <a:pt x="312219" y="22225"/>
                    <a:pt x="305618" y="22225"/>
                  </a:cubicBezTo>
                  <a:cubicBezTo>
                    <a:pt x="305618" y="22225"/>
                    <a:pt x="305618" y="22225"/>
                    <a:pt x="62683" y="22225"/>
                  </a:cubicBezTo>
                  <a:close/>
                  <a:moveTo>
                    <a:pt x="62080" y="0"/>
                  </a:moveTo>
                  <a:cubicBezTo>
                    <a:pt x="62080" y="0"/>
                    <a:pt x="62080" y="0"/>
                    <a:pt x="305117" y="0"/>
                  </a:cubicBezTo>
                  <a:cubicBezTo>
                    <a:pt x="323609" y="0"/>
                    <a:pt x="338138" y="14505"/>
                    <a:pt x="338138" y="32966"/>
                  </a:cubicBezTo>
                  <a:cubicBezTo>
                    <a:pt x="338138" y="32966"/>
                    <a:pt x="338138" y="32966"/>
                    <a:pt x="338138" y="213621"/>
                  </a:cubicBezTo>
                  <a:cubicBezTo>
                    <a:pt x="338138" y="230764"/>
                    <a:pt x="323609" y="245269"/>
                    <a:pt x="305117" y="245269"/>
                  </a:cubicBezTo>
                  <a:cubicBezTo>
                    <a:pt x="305117" y="245269"/>
                    <a:pt x="305117" y="245269"/>
                    <a:pt x="233791" y="245269"/>
                  </a:cubicBezTo>
                  <a:cubicBezTo>
                    <a:pt x="233791" y="245269"/>
                    <a:pt x="233791" y="245269"/>
                    <a:pt x="233791" y="266367"/>
                  </a:cubicBezTo>
                  <a:cubicBezTo>
                    <a:pt x="233791" y="266367"/>
                    <a:pt x="233791" y="266367"/>
                    <a:pt x="265491" y="266367"/>
                  </a:cubicBezTo>
                  <a:cubicBezTo>
                    <a:pt x="270775" y="266367"/>
                    <a:pt x="276058" y="271642"/>
                    <a:pt x="276058" y="276916"/>
                  </a:cubicBezTo>
                  <a:cubicBezTo>
                    <a:pt x="276058" y="283510"/>
                    <a:pt x="270775" y="288784"/>
                    <a:pt x="265491" y="288784"/>
                  </a:cubicBezTo>
                  <a:cubicBezTo>
                    <a:pt x="265491" y="288784"/>
                    <a:pt x="265491" y="288784"/>
                    <a:pt x="154540" y="288784"/>
                  </a:cubicBezTo>
                  <a:cubicBezTo>
                    <a:pt x="154540" y="288784"/>
                    <a:pt x="154540" y="288784"/>
                    <a:pt x="154540" y="304608"/>
                  </a:cubicBezTo>
                  <a:cubicBezTo>
                    <a:pt x="154540" y="316476"/>
                    <a:pt x="143973" y="327025"/>
                    <a:pt x="132085" y="327025"/>
                  </a:cubicBezTo>
                  <a:cubicBezTo>
                    <a:pt x="132085" y="327025"/>
                    <a:pt x="132085" y="327025"/>
                    <a:pt x="22454" y="327025"/>
                  </a:cubicBezTo>
                  <a:cubicBezTo>
                    <a:pt x="10567" y="327025"/>
                    <a:pt x="0" y="316476"/>
                    <a:pt x="0" y="304608"/>
                  </a:cubicBezTo>
                  <a:cubicBezTo>
                    <a:pt x="0" y="304608"/>
                    <a:pt x="0" y="304608"/>
                    <a:pt x="0" y="119997"/>
                  </a:cubicBezTo>
                  <a:cubicBezTo>
                    <a:pt x="0" y="108129"/>
                    <a:pt x="10567" y="97580"/>
                    <a:pt x="22454" y="97580"/>
                  </a:cubicBezTo>
                  <a:cubicBezTo>
                    <a:pt x="22454" y="97580"/>
                    <a:pt x="22454" y="97580"/>
                    <a:pt x="29058" y="97580"/>
                  </a:cubicBezTo>
                  <a:cubicBezTo>
                    <a:pt x="29058" y="97580"/>
                    <a:pt x="29058" y="97580"/>
                    <a:pt x="29058" y="32966"/>
                  </a:cubicBezTo>
                  <a:cubicBezTo>
                    <a:pt x="29058" y="14505"/>
                    <a:pt x="43588" y="0"/>
                    <a:pt x="62080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6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7" name="组合 26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8" name="椭圆 27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1" b="63132"/>
          <a:stretch/>
        </p:blipFill>
        <p:spPr>
          <a:xfrm>
            <a:off x="996431" y="4335144"/>
            <a:ext cx="10131776" cy="138419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3855765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3">
            <a:extLst>
              <a:ext uri="{FF2B5EF4-FFF2-40B4-BE49-F238E27FC236}">
                <a16:creationId xmlns="" xmlns:a16="http://schemas.microsoft.com/office/drawing/2014/main" id="{634A1904-EE66-488A-86D7-E0EE791DD49C}"/>
              </a:ext>
            </a:extLst>
          </p:cNvPr>
          <p:cNvGrpSpPr/>
          <p:nvPr/>
        </p:nvGrpSpPr>
        <p:grpSpPr>
          <a:xfrm>
            <a:off x="2878584" y="4222691"/>
            <a:ext cx="3076145" cy="900000"/>
            <a:chOff x="3019855" y="4235344"/>
            <a:chExt cx="3076145" cy="900000"/>
          </a:xfrm>
        </p:grpSpPr>
        <p:sp>
          <p:nvSpPr>
            <p:cNvPr id="27" name="TextBox 31">
              <a:extLst>
                <a:ext uri="{FF2B5EF4-FFF2-40B4-BE49-F238E27FC236}">
                  <a16:creationId xmlns="" xmlns:a16="http://schemas.microsoft.com/office/drawing/2014/main" id="{CFD7184F-0E81-42A5-B327-3A09EBE7478D}"/>
                </a:ext>
              </a:extLst>
            </p:cNvPr>
            <p:cNvSpPr txBox="1"/>
            <p:nvPr/>
          </p:nvSpPr>
          <p:spPr>
            <a:xfrm flipH="1">
              <a:off x="4042086" y="4235344"/>
              <a:ext cx="2053914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itchFamily="18" charset="0"/>
                </a:rPr>
                <a:t>添加标题二</a:t>
              </a:r>
            </a:p>
          </p:txBody>
        </p:sp>
        <p:grpSp>
          <p:nvGrpSpPr>
            <p:cNvPr id="5" name="组合 4">
              <a:extLst>
                <a:ext uri="{FF2B5EF4-FFF2-40B4-BE49-F238E27FC236}">
                  <a16:creationId xmlns="" xmlns:a16="http://schemas.microsoft.com/office/drawing/2014/main" id="{CBAB9F97-3525-4BCB-9C1B-69D886C1E154}"/>
                </a:ext>
              </a:extLst>
            </p:cNvPr>
            <p:cNvGrpSpPr/>
            <p:nvPr/>
          </p:nvGrpSpPr>
          <p:grpSpPr>
            <a:xfrm>
              <a:off x="3019855" y="4235344"/>
              <a:ext cx="900000" cy="900000"/>
              <a:chOff x="7029293" y="2344499"/>
              <a:chExt cx="900000" cy="900000"/>
            </a:xfrm>
          </p:grpSpPr>
          <p:sp>
            <p:nvSpPr>
              <p:cNvPr id="20" name="椭圆 19">
                <a:extLst>
                  <a:ext uri="{FF2B5EF4-FFF2-40B4-BE49-F238E27FC236}">
                    <a16:creationId xmlns="" xmlns:a16="http://schemas.microsoft.com/office/drawing/2014/main" id="{B4A375C0-C783-4AA0-B24D-FF21D5E55254}"/>
                  </a:ext>
                </a:extLst>
              </p:cNvPr>
              <p:cNvSpPr/>
              <p:nvPr/>
            </p:nvSpPr>
            <p:spPr>
              <a:xfrm>
                <a:off x="7029293" y="2344499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图标3">
                <a:extLst>
                  <a:ext uri="{FF2B5EF4-FFF2-40B4-BE49-F238E27FC236}">
                    <a16:creationId xmlns="" xmlns:a16="http://schemas.microsoft.com/office/drawing/2014/main" id="{F964EB8F-A6EC-4178-965B-DAD81FF8AD87}"/>
                  </a:ext>
                </a:extLst>
              </p:cNvPr>
              <p:cNvSpPr/>
              <p:nvPr/>
            </p:nvSpPr>
            <p:spPr>
              <a:xfrm>
                <a:off x="7252888" y="263612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" name="组合 1">
            <a:extLst>
              <a:ext uri="{FF2B5EF4-FFF2-40B4-BE49-F238E27FC236}">
                <a16:creationId xmlns="" xmlns:a16="http://schemas.microsoft.com/office/drawing/2014/main" id="{0586E5F1-5080-4960-914F-28B895DA39D4}"/>
              </a:ext>
            </a:extLst>
          </p:cNvPr>
          <p:cNvGrpSpPr/>
          <p:nvPr/>
        </p:nvGrpSpPr>
        <p:grpSpPr>
          <a:xfrm>
            <a:off x="2878584" y="2262853"/>
            <a:ext cx="3076145" cy="900000"/>
            <a:chOff x="3019855" y="2275506"/>
            <a:chExt cx="3076145" cy="900000"/>
          </a:xfrm>
        </p:grpSpPr>
        <p:grpSp>
          <p:nvGrpSpPr>
            <p:cNvPr id="3" name="组合 2">
              <a:extLst>
                <a:ext uri="{FF2B5EF4-FFF2-40B4-BE49-F238E27FC236}">
                  <a16:creationId xmlns="" xmlns:a16="http://schemas.microsoft.com/office/drawing/2014/main" id="{C494DB16-F6B2-41B1-9D41-DEB22CB06AB2}"/>
                </a:ext>
              </a:extLst>
            </p:cNvPr>
            <p:cNvGrpSpPr/>
            <p:nvPr/>
          </p:nvGrpSpPr>
          <p:grpSpPr>
            <a:xfrm>
              <a:off x="3019855" y="2275506"/>
              <a:ext cx="900000" cy="900000"/>
              <a:chOff x="3150321" y="1568822"/>
              <a:chExt cx="900000" cy="900000"/>
            </a:xfrm>
          </p:grpSpPr>
          <p:sp>
            <p:nvSpPr>
              <p:cNvPr id="2" name="椭圆 1">
                <a:extLst>
                  <a:ext uri="{FF2B5EF4-FFF2-40B4-BE49-F238E27FC236}">
                    <a16:creationId xmlns="" xmlns:a16="http://schemas.microsoft.com/office/drawing/2014/main" id="{C666606F-CEBC-4C60-9EED-335E90500652}"/>
                  </a:ext>
                </a:extLst>
              </p:cNvPr>
              <p:cNvSpPr/>
              <p:nvPr/>
            </p:nvSpPr>
            <p:spPr>
              <a:xfrm>
                <a:off x="3150321" y="1568822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图标1">
                <a:extLst>
                  <a:ext uri="{FF2B5EF4-FFF2-40B4-BE49-F238E27FC236}">
                    <a16:creationId xmlns="" xmlns:a16="http://schemas.microsoft.com/office/drawing/2014/main" id="{66709B18-33E5-4229-8934-BE9381792484}"/>
                  </a:ext>
                </a:extLst>
              </p:cNvPr>
              <p:cNvSpPr/>
              <p:nvPr/>
            </p:nvSpPr>
            <p:spPr>
              <a:xfrm>
                <a:off x="3433722" y="1792417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36" name="TextBox 31">
              <a:extLst>
                <a:ext uri="{FF2B5EF4-FFF2-40B4-BE49-F238E27FC236}">
                  <a16:creationId xmlns="" xmlns:a16="http://schemas.microsoft.com/office/drawing/2014/main" id="{06E8EB07-4C9C-44F7-9007-46385045D8A0}"/>
                </a:ext>
              </a:extLst>
            </p:cNvPr>
            <p:cNvSpPr txBox="1"/>
            <p:nvPr/>
          </p:nvSpPr>
          <p:spPr>
            <a:xfrm flipH="1">
              <a:off x="4042086" y="2306723"/>
              <a:ext cx="2053914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itchFamily="18" charset="0"/>
                </a:rPr>
                <a:t>添加标题一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72899B8A-C29E-4503-9AEA-73616243F4C2}"/>
              </a:ext>
            </a:extLst>
          </p:cNvPr>
          <p:cNvSpPr/>
          <p:nvPr/>
        </p:nvSpPr>
        <p:spPr>
          <a:xfrm>
            <a:off x="3320640" y="1791673"/>
            <a:ext cx="2513060" cy="3735008"/>
          </a:xfrm>
          <a:prstGeom prst="rect">
            <a:avLst/>
          </a:prstGeom>
          <a:noFill/>
          <a:ln w="38100">
            <a:solidFill>
              <a:srgbClr val="2FE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="" xmlns:a16="http://schemas.microsoft.com/office/drawing/2014/main" id="{C904CCA3-A3C0-4671-A47F-F5648B2CBF25}"/>
              </a:ext>
            </a:extLst>
          </p:cNvPr>
          <p:cNvSpPr/>
          <p:nvPr/>
        </p:nvSpPr>
        <p:spPr>
          <a:xfrm>
            <a:off x="6081492" y="1791673"/>
            <a:ext cx="2513060" cy="3735008"/>
          </a:xfrm>
          <a:prstGeom prst="rect">
            <a:avLst/>
          </a:prstGeom>
          <a:noFill/>
          <a:ln w="38100">
            <a:solidFill>
              <a:srgbClr val="2FE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4">
            <a:extLst>
              <a:ext uri="{FF2B5EF4-FFF2-40B4-BE49-F238E27FC236}">
                <a16:creationId xmlns="" xmlns:a16="http://schemas.microsoft.com/office/drawing/2014/main" id="{AA748D07-E141-4059-84D9-BE5DBA9B5289}"/>
              </a:ext>
            </a:extLst>
          </p:cNvPr>
          <p:cNvGrpSpPr/>
          <p:nvPr/>
        </p:nvGrpSpPr>
        <p:grpSpPr>
          <a:xfrm>
            <a:off x="5970952" y="4222691"/>
            <a:ext cx="3070758" cy="900000"/>
            <a:chOff x="6112223" y="4235344"/>
            <a:chExt cx="3070758" cy="900000"/>
          </a:xfrm>
        </p:grpSpPr>
        <p:grpSp>
          <p:nvGrpSpPr>
            <p:cNvPr id="33" name="组合 32">
              <a:extLst>
                <a:ext uri="{FF2B5EF4-FFF2-40B4-BE49-F238E27FC236}">
                  <a16:creationId xmlns="" xmlns:a16="http://schemas.microsoft.com/office/drawing/2014/main" id="{D8BAC030-A9BA-4B41-A557-7AEA4962D065}"/>
                </a:ext>
              </a:extLst>
            </p:cNvPr>
            <p:cNvGrpSpPr/>
            <p:nvPr/>
          </p:nvGrpSpPr>
          <p:grpSpPr>
            <a:xfrm>
              <a:off x="8282981" y="4235344"/>
              <a:ext cx="900000" cy="900000"/>
              <a:chOff x="7029293" y="2344499"/>
              <a:chExt cx="900000" cy="900000"/>
            </a:xfrm>
          </p:grpSpPr>
          <p:sp>
            <p:nvSpPr>
              <p:cNvPr id="34" name="椭圆 33">
                <a:extLst>
                  <a:ext uri="{FF2B5EF4-FFF2-40B4-BE49-F238E27FC236}">
                    <a16:creationId xmlns="" xmlns:a16="http://schemas.microsoft.com/office/drawing/2014/main" id="{A65BE3A9-EBC7-4143-A453-882654B6E1E2}"/>
                  </a:ext>
                </a:extLst>
              </p:cNvPr>
              <p:cNvSpPr/>
              <p:nvPr/>
            </p:nvSpPr>
            <p:spPr>
              <a:xfrm>
                <a:off x="7029293" y="2344499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8" name="图标3">
                <a:extLst>
                  <a:ext uri="{FF2B5EF4-FFF2-40B4-BE49-F238E27FC236}">
                    <a16:creationId xmlns="" xmlns:a16="http://schemas.microsoft.com/office/drawing/2014/main" id="{8E7D3075-36DE-4313-9550-4D7F14DB4C71}"/>
                  </a:ext>
                </a:extLst>
              </p:cNvPr>
              <p:cNvSpPr/>
              <p:nvPr/>
            </p:nvSpPr>
            <p:spPr>
              <a:xfrm>
                <a:off x="7252888" y="263612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39" name="TextBox 31">
              <a:extLst>
                <a:ext uri="{FF2B5EF4-FFF2-40B4-BE49-F238E27FC236}">
                  <a16:creationId xmlns="" xmlns:a16="http://schemas.microsoft.com/office/drawing/2014/main" id="{3206EBE5-D2A7-4F65-BF4F-261DDB9CE1BD}"/>
                </a:ext>
              </a:extLst>
            </p:cNvPr>
            <p:cNvSpPr txBox="1"/>
            <p:nvPr/>
          </p:nvSpPr>
          <p:spPr>
            <a:xfrm flipH="1">
              <a:off x="6112223" y="4235344"/>
              <a:ext cx="2053914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itchFamily="18" charset="0"/>
                </a:rPr>
                <a:t>添加标题四</a:t>
              </a:r>
            </a:p>
          </p:txBody>
        </p:sp>
      </p:grpSp>
      <p:grpSp>
        <p:nvGrpSpPr>
          <p:cNvPr id="9" name="组合 2">
            <a:extLst>
              <a:ext uri="{FF2B5EF4-FFF2-40B4-BE49-F238E27FC236}">
                <a16:creationId xmlns="" xmlns:a16="http://schemas.microsoft.com/office/drawing/2014/main" id="{AADEA0BE-C946-4FD2-8C55-C69FFD955E3C}"/>
              </a:ext>
            </a:extLst>
          </p:cNvPr>
          <p:cNvGrpSpPr/>
          <p:nvPr/>
        </p:nvGrpSpPr>
        <p:grpSpPr>
          <a:xfrm>
            <a:off x="5970952" y="2262853"/>
            <a:ext cx="3070758" cy="900000"/>
            <a:chOff x="6112223" y="2275506"/>
            <a:chExt cx="3070758" cy="900000"/>
          </a:xfrm>
        </p:grpSpPr>
        <p:grpSp>
          <p:nvGrpSpPr>
            <p:cNvPr id="26" name="组合 25">
              <a:extLst>
                <a:ext uri="{FF2B5EF4-FFF2-40B4-BE49-F238E27FC236}">
                  <a16:creationId xmlns="" xmlns:a16="http://schemas.microsoft.com/office/drawing/2014/main" id="{ABB55415-388F-4300-98B8-A9B4596259B7}"/>
                </a:ext>
              </a:extLst>
            </p:cNvPr>
            <p:cNvGrpSpPr/>
            <p:nvPr/>
          </p:nvGrpSpPr>
          <p:grpSpPr>
            <a:xfrm>
              <a:off x="8282981" y="2275506"/>
              <a:ext cx="900000" cy="900000"/>
              <a:chOff x="3150321" y="1568822"/>
              <a:chExt cx="900000" cy="900000"/>
            </a:xfrm>
          </p:grpSpPr>
          <p:sp>
            <p:nvSpPr>
              <p:cNvPr id="29" name="椭圆 28">
                <a:extLst>
                  <a:ext uri="{FF2B5EF4-FFF2-40B4-BE49-F238E27FC236}">
                    <a16:creationId xmlns="" xmlns:a16="http://schemas.microsoft.com/office/drawing/2014/main" id="{66CC5488-3941-45CF-B58F-F1A03DC99989}"/>
                  </a:ext>
                </a:extLst>
              </p:cNvPr>
              <p:cNvSpPr/>
              <p:nvPr/>
            </p:nvSpPr>
            <p:spPr>
              <a:xfrm>
                <a:off x="3150321" y="1568822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图标1">
                <a:extLst>
                  <a:ext uri="{FF2B5EF4-FFF2-40B4-BE49-F238E27FC236}">
                    <a16:creationId xmlns="" xmlns:a16="http://schemas.microsoft.com/office/drawing/2014/main" id="{03495630-8EB1-4BF9-B385-DA596DBFDC0A}"/>
                  </a:ext>
                </a:extLst>
              </p:cNvPr>
              <p:cNvSpPr/>
              <p:nvPr/>
            </p:nvSpPr>
            <p:spPr>
              <a:xfrm>
                <a:off x="3433722" y="1792417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800E5F55-411C-4280-9EF0-3405F6D7BFF5}"/>
                </a:ext>
              </a:extLst>
            </p:cNvPr>
            <p:cNvSpPr txBox="1"/>
            <p:nvPr/>
          </p:nvSpPr>
          <p:spPr>
            <a:xfrm flipH="1">
              <a:off x="6112223" y="2306723"/>
              <a:ext cx="2053914" cy="40011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itchFamily="18" charset="0"/>
                </a:rPr>
                <a:t>添加标题三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AD1A7C96-1D34-4A4F-B629-6EA68101DD5A}"/>
              </a:ext>
            </a:extLst>
          </p:cNvPr>
          <p:cNvGrpSpPr/>
          <p:nvPr/>
        </p:nvGrpSpPr>
        <p:grpSpPr>
          <a:xfrm>
            <a:off x="5234729" y="3511858"/>
            <a:ext cx="1440000" cy="294638"/>
            <a:chOff x="5376000" y="3443284"/>
            <a:chExt cx="1440000" cy="294638"/>
          </a:xfrm>
        </p:grpSpPr>
        <p:cxnSp>
          <p:nvCxnSpPr>
            <p:cNvPr id="41" name="直接连接符 40">
              <a:extLst>
                <a:ext uri="{FF2B5EF4-FFF2-40B4-BE49-F238E27FC236}">
                  <a16:creationId xmlns="" xmlns:a16="http://schemas.microsoft.com/office/drawing/2014/main" id="{89C9FA89-B384-4843-9247-8C168700D6A2}"/>
                </a:ext>
              </a:extLst>
            </p:cNvPr>
            <p:cNvCxnSpPr/>
            <p:nvPr/>
          </p:nvCxnSpPr>
          <p:spPr>
            <a:xfrm>
              <a:off x="5376000" y="3443284"/>
              <a:ext cx="1440000" cy="0"/>
            </a:xfrm>
            <a:prstGeom prst="line">
              <a:avLst/>
            </a:prstGeom>
            <a:ln w="57150">
              <a:solidFill>
                <a:srgbClr val="2FE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="" xmlns:a16="http://schemas.microsoft.com/office/drawing/2014/main" id="{BC2D6B4F-C643-4F61-A0CE-2D1BF6D00DF3}"/>
                </a:ext>
              </a:extLst>
            </p:cNvPr>
            <p:cNvCxnSpPr/>
            <p:nvPr/>
          </p:nvCxnSpPr>
          <p:spPr>
            <a:xfrm>
              <a:off x="5376000" y="3737922"/>
              <a:ext cx="1440000" cy="0"/>
            </a:xfrm>
            <a:prstGeom prst="line">
              <a:avLst/>
            </a:prstGeom>
            <a:ln w="57150">
              <a:solidFill>
                <a:srgbClr val="2FE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7" name="组合 36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43" name="椭圆 42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670443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7" y="1437938"/>
            <a:ext cx="11951984" cy="6270287"/>
          </a:xfrm>
          <a:prstGeom prst="ellipse">
            <a:avLst/>
          </a:prstGeom>
          <a:noFill/>
          <a:ln w="22225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>
                    <a:alpha val="2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6CE197AF-FD4B-4E03-92EC-D3AF981EA72E}"/>
              </a:ext>
            </a:extLst>
          </p:cNvPr>
          <p:cNvSpPr txBox="1"/>
          <p:nvPr/>
        </p:nvSpPr>
        <p:spPr>
          <a:xfrm>
            <a:off x="1162352" y="2927854"/>
            <a:ext cx="10083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单击此处添加标题文本</a:t>
            </a:r>
          </a:p>
        </p:txBody>
      </p:sp>
      <p:sp>
        <p:nvSpPr>
          <p:cNvPr id="2" name="矩形 1"/>
          <p:cNvSpPr/>
          <p:nvPr/>
        </p:nvSpPr>
        <p:spPr>
          <a:xfrm>
            <a:off x="5300799" y="3635740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FEFFF"/>
                </a:solidFill>
              </a:rPr>
              <a:t>EDIT TITLE HERE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884662" y="420730"/>
            <a:ext cx="2422676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38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71072" y="2083014"/>
            <a:ext cx="11538328" cy="6270287"/>
          </a:xfrm>
          <a:prstGeom prst="ellipse">
            <a:avLst/>
          </a:prstGeom>
          <a:noFill/>
          <a:ln w="38100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15999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直接连接符 72">
            <a:extLst>
              <a:ext uri="{FF2B5EF4-FFF2-40B4-BE49-F238E27FC236}">
                <a16:creationId xmlns="" xmlns:a16="http://schemas.microsoft.com/office/drawing/2014/main" id="{D4D4D735-3915-4B2D-BFC8-53AF7E4FB4CF}"/>
              </a:ext>
            </a:extLst>
          </p:cNvPr>
          <p:cNvCxnSpPr>
            <a:cxnSpLocks/>
          </p:cNvCxnSpPr>
          <p:nvPr/>
        </p:nvCxnSpPr>
        <p:spPr>
          <a:xfrm>
            <a:off x="2218716" y="3686201"/>
            <a:ext cx="938244" cy="0"/>
          </a:xfrm>
          <a:prstGeom prst="line">
            <a:avLst/>
          </a:prstGeom>
          <a:ln w="12700">
            <a:solidFill>
              <a:srgbClr val="01E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="" xmlns:a16="http://schemas.microsoft.com/office/drawing/2014/main" id="{835F46ED-4A41-41DD-B09C-24EABA7129BA}"/>
              </a:ext>
            </a:extLst>
          </p:cNvPr>
          <p:cNvCxnSpPr>
            <a:cxnSpLocks/>
          </p:cNvCxnSpPr>
          <p:nvPr/>
        </p:nvCxnSpPr>
        <p:spPr>
          <a:xfrm>
            <a:off x="4497395" y="3686201"/>
            <a:ext cx="938244" cy="0"/>
          </a:xfrm>
          <a:prstGeom prst="line">
            <a:avLst/>
          </a:prstGeom>
          <a:ln w="12700">
            <a:solidFill>
              <a:srgbClr val="01E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="" xmlns:a16="http://schemas.microsoft.com/office/drawing/2014/main" id="{F9C6A674-3C50-44D5-A8B6-60007A3FF47A}"/>
              </a:ext>
            </a:extLst>
          </p:cNvPr>
          <p:cNvCxnSpPr>
            <a:cxnSpLocks/>
          </p:cNvCxnSpPr>
          <p:nvPr/>
        </p:nvCxnSpPr>
        <p:spPr>
          <a:xfrm>
            <a:off x="6793348" y="3686201"/>
            <a:ext cx="938244" cy="0"/>
          </a:xfrm>
          <a:prstGeom prst="line">
            <a:avLst/>
          </a:prstGeom>
          <a:ln w="12700">
            <a:solidFill>
              <a:srgbClr val="01E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="" xmlns:a16="http://schemas.microsoft.com/office/drawing/2014/main" id="{33E63868-ABE7-4347-8039-8FAFA0EEB851}"/>
              </a:ext>
            </a:extLst>
          </p:cNvPr>
          <p:cNvCxnSpPr>
            <a:cxnSpLocks/>
          </p:cNvCxnSpPr>
          <p:nvPr/>
        </p:nvCxnSpPr>
        <p:spPr>
          <a:xfrm>
            <a:off x="9060298" y="3686201"/>
            <a:ext cx="938244" cy="0"/>
          </a:xfrm>
          <a:prstGeom prst="line">
            <a:avLst/>
          </a:prstGeom>
          <a:ln w="12700">
            <a:solidFill>
              <a:srgbClr val="01E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组合 80">
            <a:extLst>
              <a:ext uri="{FF2B5EF4-FFF2-40B4-BE49-F238E27FC236}">
                <a16:creationId xmlns="" xmlns:a16="http://schemas.microsoft.com/office/drawing/2014/main" id="{FE91AF0F-1C80-454D-9ED0-C515046C767D}"/>
              </a:ext>
            </a:extLst>
          </p:cNvPr>
          <p:cNvGrpSpPr/>
          <p:nvPr/>
        </p:nvGrpSpPr>
        <p:grpSpPr>
          <a:xfrm>
            <a:off x="293794" y="4692523"/>
            <a:ext cx="2501655" cy="1377518"/>
            <a:chOff x="397090" y="3785293"/>
            <a:chExt cx="2090019" cy="1377518"/>
          </a:xfrm>
        </p:grpSpPr>
        <p:sp>
          <p:nvSpPr>
            <p:cNvPr id="82" name="TextBox 31">
              <a:extLst>
                <a:ext uri="{FF2B5EF4-FFF2-40B4-BE49-F238E27FC236}">
                  <a16:creationId xmlns="" xmlns:a16="http://schemas.microsoft.com/office/drawing/2014/main" id="{CDBAB6A4-2A0B-4EA0-A6C4-47C6C8911294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83" name="TextBox 32">
              <a:extLst>
                <a:ext uri="{FF2B5EF4-FFF2-40B4-BE49-F238E27FC236}">
                  <a16:creationId xmlns="" xmlns:a16="http://schemas.microsoft.com/office/drawing/2014/main" id="{79FE40F4-4D9C-4CFA-B068-78900F1B52D0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="" xmlns:a16="http://schemas.microsoft.com/office/drawing/2014/main" id="{CC937ABE-41B9-457F-8BBA-4C7252AF2350}"/>
              </a:ext>
            </a:extLst>
          </p:cNvPr>
          <p:cNvGrpSpPr/>
          <p:nvPr/>
        </p:nvGrpSpPr>
        <p:grpSpPr>
          <a:xfrm>
            <a:off x="4843434" y="4692523"/>
            <a:ext cx="2505133" cy="1377518"/>
            <a:chOff x="397090" y="3785293"/>
            <a:chExt cx="2090019" cy="1377518"/>
          </a:xfrm>
        </p:grpSpPr>
        <p:sp>
          <p:nvSpPr>
            <p:cNvPr id="85" name="TextBox 31">
              <a:extLst>
                <a:ext uri="{FF2B5EF4-FFF2-40B4-BE49-F238E27FC236}">
                  <a16:creationId xmlns="" xmlns:a16="http://schemas.microsoft.com/office/drawing/2014/main" id="{6524E1C5-5017-4959-B537-5ED827B1DB14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添加标题三</a:t>
              </a:r>
            </a:p>
          </p:txBody>
        </p:sp>
        <p:sp>
          <p:nvSpPr>
            <p:cNvPr id="86" name="TextBox 32">
              <a:extLst>
                <a:ext uri="{FF2B5EF4-FFF2-40B4-BE49-F238E27FC236}">
                  <a16:creationId xmlns="" xmlns:a16="http://schemas.microsoft.com/office/drawing/2014/main" id="{3375D975-4E10-4B46-9E1A-BEE63B9D189E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="" xmlns:a16="http://schemas.microsoft.com/office/drawing/2014/main" id="{28393EBC-D9B0-4413-8F16-35D832EB5D07}"/>
              </a:ext>
            </a:extLst>
          </p:cNvPr>
          <p:cNvGrpSpPr/>
          <p:nvPr/>
        </p:nvGrpSpPr>
        <p:grpSpPr>
          <a:xfrm>
            <a:off x="9387220" y="4692523"/>
            <a:ext cx="2555450" cy="1377518"/>
            <a:chOff x="397090" y="3785293"/>
            <a:chExt cx="2090019" cy="1377518"/>
          </a:xfrm>
        </p:grpSpPr>
        <p:sp>
          <p:nvSpPr>
            <p:cNvPr id="88" name="TextBox 31">
              <a:extLst>
                <a:ext uri="{FF2B5EF4-FFF2-40B4-BE49-F238E27FC236}">
                  <a16:creationId xmlns="" xmlns:a16="http://schemas.microsoft.com/office/drawing/2014/main" id="{BC94E5B0-B876-4626-A1B6-C7A825016C7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添加标题五</a:t>
              </a:r>
            </a:p>
          </p:txBody>
        </p:sp>
        <p:sp>
          <p:nvSpPr>
            <p:cNvPr id="89" name="TextBox 32">
              <a:extLst>
                <a:ext uri="{FF2B5EF4-FFF2-40B4-BE49-F238E27FC236}">
                  <a16:creationId xmlns="" xmlns:a16="http://schemas.microsoft.com/office/drawing/2014/main" id="{50E98D36-BCF3-4152-B2CA-B42C483438D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="" xmlns:a16="http://schemas.microsoft.com/office/drawing/2014/main" id="{449F2410-3207-4BF5-89D3-4149D951A86E}"/>
              </a:ext>
            </a:extLst>
          </p:cNvPr>
          <p:cNvGrpSpPr/>
          <p:nvPr/>
        </p:nvGrpSpPr>
        <p:grpSpPr>
          <a:xfrm>
            <a:off x="7112747" y="1415656"/>
            <a:ext cx="2498993" cy="1377518"/>
            <a:chOff x="397090" y="3785293"/>
            <a:chExt cx="2090019" cy="1377518"/>
          </a:xfrm>
        </p:grpSpPr>
        <p:sp>
          <p:nvSpPr>
            <p:cNvPr id="91" name="TextBox 31">
              <a:extLst>
                <a:ext uri="{FF2B5EF4-FFF2-40B4-BE49-F238E27FC236}">
                  <a16:creationId xmlns="" xmlns:a16="http://schemas.microsoft.com/office/drawing/2014/main" id="{085C96C0-F95C-4607-80BB-A0A41C240D37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添加标题四</a:t>
              </a:r>
            </a:p>
          </p:txBody>
        </p:sp>
        <p:sp>
          <p:nvSpPr>
            <p:cNvPr id="92" name="TextBox 32">
              <a:extLst>
                <a:ext uri="{FF2B5EF4-FFF2-40B4-BE49-F238E27FC236}">
                  <a16:creationId xmlns="" xmlns:a16="http://schemas.microsoft.com/office/drawing/2014/main" id="{2192A07D-FD3C-40DB-A9D9-A6763624CD74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3" name="组合 92">
            <a:extLst>
              <a:ext uri="{FF2B5EF4-FFF2-40B4-BE49-F238E27FC236}">
                <a16:creationId xmlns="" xmlns:a16="http://schemas.microsoft.com/office/drawing/2014/main" id="{964F13AE-B48F-4A35-8832-AECCC3A02777}"/>
              </a:ext>
            </a:extLst>
          </p:cNvPr>
          <p:cNvGrpSpPr/>
          <p:nvPr/>
        </p:nvGrpSpPr>
        <p:grpSpPr>
          <a:xfrm>
            <a:off x="2583414" y="1415656"/>
            <a:ext cx="2510157" cy="1377518"/>
            <a:chOff x="397090" y="3785293"/>
            <a:chExt cx="2090019" cy="1377518"/>
          </a:xfrm>
        </p:grpSpPr>
        <p:sp>
          <p:nvSpPr>
            <p:cNvPr id="94" name="TextBox 31">
              <a:extLst>
                <a:ext uri="{FF2B5EF4-FFF2-40B4-BE49-F238E27FC236}">
                  <a16:creationId xmlns="" xmlns:a16="http://schemas.microsoft.com/office/drawing/2014/main" id="{9CC99E6A-263F-4267-88C6-17E2A986CA9F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95" name="TextBox 32">
              <a:extLst>
                <a:ext uri="{FF2B5EF4-FFF2-40B4-BE49-F238E27FC236}">
                  <a16:creationId xmlns="" xmlns:a16="http://schemas.microsoft.com/office/drawing/2014/main" id="{AF4B0FE2-66AF-47E8-A7B3-9EC72FF8DD92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2B2B17B9-06A9-4166-99FF-008AB777D505}"/>
              </a:ext>
            </a:extLst>
          </p:cNvPr>
          <p:cNvGrpSpPr/>
          <p:nvPr/>
        </p:nvGrpSpPr>
        <p:grpSpPr>
          <a:xfrm>
            <a:off x="1001776" y="3218231"/>
            <a:ext cx="1085690" cy="935940"/>
            <a:chOff x="1001776" y="3291003"/>
            <a:chExt cx="1085690" cy="935940"/>
          </a:xfrm>
        </p:grpSpPr>
        <p:sp>
          <p:nvSpPr>
            <p:cNvPr id="3" name="六边形 2">
              <a:extLst>
                <a:ext uri="{FF2B5EF4-FFF2-40B4-BE49-F238E27FC236}">
                  <a16:creationId xmlns="" xmlns:a16="http://schemas.microsoft.com/office/drawing/2014/main" id="{A90C4167-F540-4D67-B5D6-BB52A810D1F2}"/>
                </a:ext>
              </a:extLst>
            </p:cNvPr>
            <p:cNvSpPr/>
            <p:nvPr/>
          </p:nvSpPr>
          <p:spPr>
            <a:xfrm>
              <a:off x="1001776" y="3291003"/>
              <a:ext cx="1085690" cy="935940"/>
            </a:xfrm>
            <a:prstGeom prst="hexagon">
              <a:avLst/>
            </a:pr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74">
              <a:extLst>
                <a:ext uri="{FF2B5EF4-FFF2-40B4-BE49-F238E27FC236}">
                  <a16:creationId xmlns="" xmlns:a16="http://schemas.microsoft.com/office/drawing/2014/main" id="{11CB79D7-EF18-4673-B35B-E3C210401E50}"/>
                </a:ext>
              </a:extLst>
            </p:cNvPr>
            <p:cNvSpPr/>
            <p:nvPr/>
          </p:nvSpPr>
          <p:spPr>
            <a:xfrm>
              <a:off x="1381043" y="3605753"/>
              <a:ext cx="330200" cy="305396"/>
            </a:xfrm>
            <a:custGeom>
              <a:avLst/>
              <a:gdLst>
                <a:gd name="connsiteX0" fmla="*/ 268287 w 338138"/>
                <a:gd name="connsiteY0" fmla="*/ 196850 h 312738"/>
                <a:gd name="connsiteX1" fmla="*/ 234950 w 338138"/>
                <a:gd name="connsiteY1" fmla="*/ 229394 h 312738"/>
                <a:gd name="connsiteX2" fmla="*/ 268287 w 338138"/>
                <a:gd name="connsiteY2" fmla="*/ 261938 h 312738"/>
                <a:gd name="connsiteX3" fmla="*/ 301625 w 338138"/>
                <a:gd name="connsiteY3" fmla="*/ 229394 h 312738"/>
                <a:gd name="connsiteX4" fmla="*/ 268287 w 338138"/>
                <a:gd name="connsiteY4" fmla="*/ 229394 h 312738"/>
                <a:gd name="connsiteX5" fmla="*/ 268287 w 338138"/>
                <a:gd name="connsiteY5" fmla="*/ 196850 h 312738"/>
                <a:gd name="connsiteX6" fmla="*/ 271463 w 338138"/>
                <a:gd name="connsiteY6" fmla="*/ 192087 h 312738"/>
                <a:gd name="connsiteX7" fmla="*/ 271463 w 338138"/>
                <a:gd name="connsiteY7" fmla="*/ 225425 h 312738"/>
                <a:gd name="connsiteX8" fmla="*/ 304801 w 338138"/>
                <a:gd name="connsiteY8" fmla="*/ 225425 h 312738"/>
                <a:gd name="connsiteX9" fmla="*/ 271463 w 338138"/>
                <a:gd name="connsiteY9" fmla="*/ 192087 h 312738"/>
                <a:gd name="connsiteX10" fmla="*/ 88994 w 338138"/>
                <a:gd name="connsiteY10" fmla="*/ 87312 h 312738"/>
                <a:gd name="connsiteX11" fmla="*/ 119063 w 338138"/>
                <a:gd name="connsiteY11" fmla="*/ 123286 h 312738"/>
                <a:gd name="connsiteX12" fmla="*/ 87686 w 338138"/>
                <a:gd name="connsiteY12" fmla="*/ 161925 h 312738"/>
                <a:gd name="connsiteX13" fmla="*/ 74613 w 338138"/>
                <a:gd name="connsiteY13" fmla="*/ 160593 h 312738"/>
                <a:gd name="connsiteX14" fmla="*/ 74613 w 338138"/>
                <a:gd name="connsiteY14" fmla="*/ 89977 h 312738"/>
                <a:gd name="connsiteX15" fmla="*/ 88994 w 338138"/>
                <a:gd name="connsiteY15" fmla="*/ 87312 h 312738"/>
                <a:gd name="connsiteX16" fmla="*/ 238125 w 338138"/>
                <a:gd name="connsiteY16" fmla="*/ 68262 h 312738"/>
                <a:gd name="connsiteX17" fmla="*/ 238125 w 338138"/>
                <a:gd name="connsiteY17" fmla="*/ 144462 h 312738"/>
                <a:gd name="connsiteX18" fmla="*/ 293688 w 338138"/>
                <a:gd name="connsiteY18" fmla="*/ 144462 h 312738"/>
                <a:gd name="connsiteX19" fmla="*/ 293688 w 338138"/>
                <a:gd name="connsiteY19" fmla="*/ 68262 h 312738"/>
                <a:gd name="connsiteX20" fmla="*/ 88792 w 338138"/>
                <a:gd name="connsiteY20" fmla="*/ 68262 h 312738"/>
                <a:gd name="connsiteX21" fmla="*/ 57150 w 338138"/>
                <a:gd name="connsiteY21" fmla="*/ 72231 h 312738"/>
                <a:gd name="connsiteX22" fmla="*/ 57150 w 338138"/>
                <a:gd name="connsiteY22" fmla="*/ 250825 h 312738"/>
                <a:gd name="connsiteX23" fmla="*/ 74290 w 338138"/>
                <a:gd name="connsiteY23" fmla="*/ 250825 h 312738"/>
                <a:gd name="connsiteX24" fmla="*/ 74290 w 338138"/>
                <a:gd name="connsiteY24" fmla="*/ 178064 h 312738"/>
                <a:gd name="connsiteX25" fmla="*/ 86156 w 338138"/>
                <a:gd name="connsiteY25" fmla="*/ 179387 h 312738"/>
                <a:gd name="connsiteX26" fmla="*/ 125709 w 338138"/>
                <a:gd name="connsiteY26" fmla="*/ 159543 h 312738"/>
                <a:gd name="connsiteX27" fmla="*/ 134938 w 338138"/>
                <a:gd name="connsiteY27" fmla="*/ 121179 h 312738"/>
                <a:gd name="connsiteX28" fmla="*/ 124390 w 338138"/>
                <a:gd name="connsiteY28" fmla="*/ 84137 h 312738"/>
                <a:gd name="connsiteX29" fmla="*/ 88792 w 338138"/>
                <a:gd name="connsiteY29" fmla="*/ 68262 h 312738"/>
                <a:gd name="connsiteX30" fmla="*/ 247650 w 338138"/>
                <a:gd name="connsiteY30" fmla="*/ 57150 h 312738"/>
                <a:gd name="connsiteX31" fmla="*/ 247650 w 338138"/>
                <a:gd name="connsiteY31" fmla="*/ 63500 h 312738"/>
                <a:gd name="connsiteX32" fmla="*/ 296863 w 338138"/>
                <a:gd name="connsiteY32" fmla="*/ 63500 h 312738"/>
                <a:gd name="connsiteX33" fmla="*/ 296863 w 338138"/>
                <a:gd name="connsiteY33" fmla="*/ 133350 h 312738"/>
                <a:gd name="connsiteX34" fmla="*/ 303213 w 338138"/>
                <a:gd name="connsiteY34" fmla="*/ 133350 h 312738"/>
                <a:gd name="connsiteX35" fmla="*/ 303213 w 338138"/>
                <a:gd name="connsiteY35" fmla="*/ 57150 h 312738"/>
                <a:gd name="connsiteX36" fmla="*/ 203200 w 338138"/>
                <a:gd name="connsiteY36" fmla="*/ 36512 h 312738"/>
                <a:gd name="connsiteX37" fmla="*/ 338138 w 338138"/>
                <a:gd name="connsiteY37" fmla="*/ 36512 h 312738"/>
                <a:gd name="connsiteX38" fmla="*/ 338138 w 338138"/>
                <a:gd name="connsiteY38" fmla="*/ 287337 h 312738"/>
                <a:gd name="connsiteX39" fmla="*/ 203200 w 338138"/>
                <a:gd name="connsiteY39" fmla="*/ 287337 h 312738"/>
                <a:gd name="connsiteX40" fmla="*/ 192088 w 338138"/>
                <a:gd name="connsiteY40" fmla="*/ 0 h 312738"/>
                <a:gd name="connsiteX41" fmla="*/ 192088 w 338138"/>
                <a:gd name="connsiteY41" fmla="*/ 312738 h 312738"/>
                <a:gd name="connsiteX42" fmla="*/ 0 w 338138"/>
                <a:gd name="connsiteY42" fmla="*/ 261938 h 312738"/>
                <a:gd name="connsiteX43" fmla="*/ 0 w 338138"/>
                <a:gd name="connsiteY43" fmla="*/ 49213 h 312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12738">
                  <a:moveTo>
                    <a:pt x="268287" y="196850"/>
                  </a:moveTo>
                  <a:cubicBezTo>
                    <a:pt x="249618" y="196850"/>
                    <a:pt x="234950" y="211169"/>
                    <a:pt x="234950" y="229394"/>
                  </a:cubicBezTo>
                  <a:cubicBezTo>
                    <a:pt x="234950" y="247619"/>
                    <a:pt x="249618" y="261938"/>
                    <a:pt x="268287" y="261938"/>
                  </a:cubicBezTo>
                  <a:cubicBezTo>
                    <a:pt x="286957" y="261938"/>
                    <a:pt x="301625" y="247619"/>
                    <a:pt x="301625" y="229394"/>
                  </a:cubicBezTo>
                  <a:cubicBezTo>
                    <a:pt x="301625" y="229394"/>
                    <a:pt x="301625" y="229394"/>
                    <a:pt x="268287" y="229394"/>
                  </a:cubicBezTo>
                  <a:cubicBezTo>
                    <a:pt x="268287" y="229394"/>
                    <a:pt x="268287" y="229394"/>
                    <a:pt x="268287" y="196850"/>
                  </a:cubicBezTo>
                  <a:close/>
                  <a:moveTo>
                    <a:pt x="271463" y="192087"/>
                  </a:moveTo>
                  <a:cubicBezTo>
                    <a:pt x="271463" y="192087"/>
                    <a:pt x="271463" y="192087"/>
                    <a:pt x="271463" y="225425"/>
                  </a:cubicBezTo>
                  <a:lnTo>
                    <a:pt x="304801" y="225425"/>
                  </a:lnTo>
                  <a:cubicBezTo>
                    <a:pt x="304801" y="206756"/>
                    <a:pt x="290132" y="192087"/>
                    <a:pt x="271463" y="192087"/>
                  </a:cubicBezTo>
                  <a:close/>
                  <a:moveTo>
                    <a:pt x="88994" y="87312"/>
                  </a:moveTo>
                  <a:cubicBezTo>
                    <a:pt x="107297" y="87312"/>
                    <a:pt x="119063" y="99303"/>
                    <a:pt x="119063" y="123286"/>
                  </a:cubicBezTo>
                  <a:cubicBezTo>
                    <a:pt x="119063" y="148601"/>
                    <a:pt x="107297" y="161925"/>
                    <a:pt x="87686" y="161925"/>
                  </a:cubicBezTo>
                  <a:cubicBezTo>
                    <a:pt x="82457" y="161925"/>
                    <a:pt x="77228" y="161925"/>
                    <a:pt x="74613" y="160593"/>
                  </a:cubicBezTo>
                  <a:cubicBezTo>
                    <a:pt x="74613" y="160593"/>
                    <a:pt x="74613" y="160593"/>
                    <a:pt x="74613" y="89977"/>
                  </a:cubicBezTo>
                  <a:cubicBezTo>
                    <a:pt x="77228" y="88644"/>
                    <a:pt x="82457" y="87312"/>
                    <a:pt x="88994" y="87312"/>
                  </a:cubicBezTo>
                  <a:close/>
                  <a:moveTo>
                    <a:pt x="238125" y="68262"/>
                  </a:moveTo>
                  <a:lnTo>
                    <a:pt x="238125" y="144462"/>
                  </a:lnTo>
                  <a:lnTo>
                    <a:pt x="293688" y="144462"/>
                  </a:lnTo>
                  <a:lnTo>
                    <a:pt x="293688" y="68262"/>
                  </a:lnTo>
                  <a:close/>
                  <a:moveTo>
                    <a:pt x="88792" y="68262"/>
                  </a:moveTo>
                  <a:cubicBezTo>
                    <a:pt x="75608" y="68262"/>
                    <a:pt x="65061" y="70908"/>
                    <a:pt x="57150" y="72231"/>
                  </a:cubicBezTo>
                  <a:lnTo>
                    <a:pt x="57150" y="250825"/>
                  </a:lnTo>
                  <a:cubicBezTo>
                    <a:pt x="57150" y="250825"/>
                    <a:pt x="57150" y="250825"/>
                    <a:pt x="74290" y="250825"/>
                  </a:cubicBezTo>
                  <a:cubicBezTo>
                    <a:pt x="74290" y="250825"/>
                    <a:pt x="74290" y="250825"/>
                    <a:pt x="74290" y="178064"/>
                  </a:cubicBezTo>
                  <a:cubicBezTo>
                    <a:pt x="76926" y="179387"/>
                    <a:pt x="82200" y="179387"/>
                    <a:pt x="86156" y="179387"/>
                  </a:cubicBezTo>
                  <a:cubicBezTo>
                    <a:pt x="101977" y="179387"/>
                    <a:pt x="116480" y="172773"/>
                    <a:pt x="125709" y="159543"/>
                  </a:cubicBezTo>
                  <a:cubicBezTo>
                    <a:pt x="130983" y="150283"/>
                    <a:pt x="134938" y="138377"/>
                    <a:pt x="134938" y="121179"/>
                  </a:cubicBezTo>
                  <a:cubicBezTo>
                    <a:pt x="134938" y="105304"/>
                    <a:pt x="130983" y="92075"/>
                    <a:pt x="124390" y="84137"/>
                  </a:cubicBezTo>
                  <a:cubicBezTo>
                    <a:pt x="116480" y="73554"/>
                    <a:pt x="104614" y="68262"/>
                    <a:pt x="88792" y="68262"/>
                  </a:cubicBezTo>
                  <a:close/>
                  <a:moveTo>
                    <a:pt x="247650" y="57150"/>
                  </a:moveTo>
                  <a:lnTo>
                    <a:pt x="247650" y="63500"/>
                  </a:lnTo>
                  <a:lnTo>
                    <a:pt x="296863" y="63500"/>
                  </a:lnTo>
                  <a:lnTo>
                    <a:pt x="296863" y="133350"/>
                  </a:lnTo>
                  <a:lnTo>
                    <a:pt x="303213" y="133350"/>
                  </a:lnTo>
                  <a:lnTo>
                    <a:pt x="303213" y="57150"/>
                  </a:lnTo>
                  <a:close/>
                  <a:moveTo>
                    <a:pt x="203200" y="36512"/>
                  </a:moveTo>
                  <a:lnTo>
                    <a:pt x="338138" y="36512"/>
                  </a:lnTo>
                  <a:lnTo>
                    <a:pt x="338138" y="287337"/>
                  </a:lnTo>
                  <a:lnTo>
                    <a:pt x="203200" y="287337"/>
                  </a:lnTo>
                  <a:close/>
                  <a:moveTo>
                    <a:pt x="192088" y="0"/>
                  </a:moveTo>
                  <a:lnTo>
                    <a:pt x="192088" y="312738"/>
                  </a:lnTo>
                  <a:lnTo>
                    <a:pt x="0" y="261938"/>
                  </a:lnTo>
                  <a:lnTo>
                    <a:pt x="0" y="4921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6A430801-97F3-4D06-8A87-CE48D07D4E98}"/>
              </a:ext>
            </a:extLst>
          </p:cNvPr>
          <p:cNvGrpSpPr/>
          <p:nvPr/>
        </p:nvGrpSpPr>
        <p:grpSpPr>
          <a:xfrm>
            <a:off x="3286100" y="3218231"/>
            <a:ext cx="1085690" cy="935940"/>
            <a:chOff x="3286100" y="3291003"/>
            <a:chExt cx="1085690" cy="935940"/>
          </a:xfrm>
        </p:grpSpPr>
        <p:sp>
          <p:nvSpPr>
            <p:cNvPr id="101" name="六边形 100">
              <a:extLst>
                <a:ext uri="{FF2B5EF4-FFF2-40B4-BE49-F238E27FC236}">
                  <a16:creationId xmlns="" xmlns:a16="http://schemas.microsoft.com/office/drawing/2014/main" id="{D6FE6319-4A93-4E10-BD61-B15AE8F50C50}"/>
                </a:ext>
              </a:extLst>
            </p:cNvPr>
            <p:cNvSpPr/>
            <p:nvPr/>
          </p:nvSpPr>
          <p:spPr>
            <a:xfrm>
              <a:off x="3286100" y="3291003"/>
              <a:ext cx="1085690" cy="935940"/>
            </a:xfrm>
            <a:prstGeom prst="hexagon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75">
              <a:extLst>
                <a:ext uri="{FF2B5EF4-FFF2-40B4-BE49-F238E27FC236}">
                  <a16:creationId xmlns="" xmlns:a16="http://schemas.microsoft.com/office/drawing/2014/main" id="{58CAE6BC-3A61-4F88-9779-72B20C3C930B}"/>
                </a:ext>
              </a:extLst>
            </p:cNvPr>
            <p:cNvSpPr/>
            <p:nvPr/>
          </p:nvSpPr>
          <p:spPr>
            <a:xfrm>
              <a:off x="3669866" y="3618930"/>
              <a:ext cx="330200" cy="279042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61396DD5-38CE-4919-ACAE-9F2BB1B7BF1A}"/>
              </a:ext>
            </a:extLst>
          </p:cNvPr>
          <p:cNvGrpSpPr/>
          <p:nvPr/>
        </p:nvGrpSpPr>
        <p:grpSpPr>
          <a:xfrm>
            <a:off x="5556511" y="3218231"/>
            <a:ext cx="1085690" cy="935940"/>
            <a:chOff x="5556511" y="3291003"/>
            <a:chExt cx="1085690" cy="935940"/>
          </a:xfrm>
        </p:grpSpPr>
        <p:sp>
          <p:nvSpPr>
            <p:cNvPr id="102" name="六边形 101">
              <a:extLst>
                <a:ext uri="{FF2B5EF4-FFF2-40B4-BE49-F238E27FC236}">
                  <a16:creationId xmlns="" xmlns:a16="http://schemas.microsoft.com/office/drawing/2014/main" id="{28CAD001-92EB-423B-97D7-BCBC4F565987}"/>
                </a:ext>
              </a:extLst>
            </p:cNvPr>
            <p:cNvSpPr/>
            <p:nvPr/>
          </p:nvSpPr>
          <p:spPr>
            <a:xfrm>
              <a:off x="5556511" y="3291003"/>
              <a:ext cx="1085690" cy="935940"/>
            </a:xfrm>
            <a:prstGeom prst="hexagon">
              <a:avLst/>
            </a:pr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76">
              <a:extLst>
                <a:ext uri="{FF2B5EF4-FFF2-40B4-BE49-F238E27FC236}">
                  <a16:creationId xmlns="" xmlns:a16="http://schemas.microsoft.com/office/drawing/2014/main" id="{3D5DF93D-8F37-4B27-8D1C-8F48E2C9BD81}"/>
                </a:ext>
              </a:extLst>
            </p:cNvPr>
            <p:cNvSpPr/>
            <p:nvPr/>
          </p:nvSpPr>
          <p:spPr>
            <a:xfrm>
              <a:off x="5940070" y="3596293"/>
              <a:ext cx="330200" cy="324317"/>
            </a:xfrm>
            <a:custGeom>
              <a:avLst/>
              <a:gdLst>
                <a:gd name="connsiteX0" fmla="*/ 263943 w 337806"/>
                <a:gd name="connsiteY0" fmla="*/ 169863 h 331788"/>
                <a:gd name="connsiteX1" fmla="*/ 270568 w 337806"/>
                <a:gd name="connsiteY1" fmla="*/ 171180 h 331788"/>
                <a:gd name="connsiteX2" fmla="*/ 336813 w 337806"/>
                <a:gd name="connsiteY2" fmla="*/ 229104 h 331788"/>
                <a:gd name="connsiteX3" fmla="*/ 336813 w 337806"/>
                <a:gd name="connsiteY3" fmla="*/ 238319 h 331788"/>
                <a:gd name="connsiteX4" fmla="*/ 270568 w 337806"/>
                <a:gd name="connsiteY4" fmla="*/ 296244 h 331788"/>
                <a:gd name="connsiteX5" fmla="*/ 266593 w 337806"/>
                <a:gd name="connsiteY5" fmla="*/ 298877 h 331788"/>
                <a:gd name="connsiteX6" fmla="*/ 263943 w 337806"/>
                <a:gd name="connsiteY6" fmla="*/ 297560 h 331788"/>
                <a:gd name="connsiteX7" fmla="*/ 259968 w 337806"/>
                <a:gd name="connsiteY7" fmla="*/ 292294 h 331788"/>
                <a:gd name="connsiteX8" fmla="*/ 259968 w 337806"/>
                <a:gd name="connsiteY8" fmla="*/ 260699 h 331788"/>
                <a:gd name="connsiteX9" fmla="*/ 161925 w 337806"/>
                <a:gd name="connsiteY9" fmla="*/ 331788 h 331788"/>
                <a:gd name="connsiteX10" fmla="*/ 259968 w 337806"/>
                <a:gd name="connsiteY10" fmla="*/ 208041 h 331788"/>
                <a:gd name="connsiteX11" fmla="*/ 259968 w 337806"/>
                <a:gd name="connsiteY11" fmla="*/ 176445 h 331788"/>
                <a:gd name="connsiteX12" fmla="*/ 263943 w 337806"/>
                <a:gd name="connsiteY12" fmla="*/ 169863 h 331788"/>
                <a:gd name="connsiteX13" fmla="*/ 39587 w 337806"/>
                <a:gd name="connsiteY13" fmla="*/ 0 h 331788"/>
                <a:gd name="connsiteX14" fmla="*/ 273151 w 337806"/>
                <a:gd name="connsiteY14" fmla="*/ 0 h 331788"/>
                <a:gd name="connsiteX15" fmla="*/ 312738 w 337806"/>
                <a:gd name="connsiteY15" fmla="*/ 39487 h 331788"/>
                <a:gd name="connsiteX16" fmla="*/ 312738 w 337806"/>
                <a:gd name="connsiteY16" fmla="*/ 168476 h 331788"/>
                <a:gd name="connsiteX17" fmla="*/ 310099 w 337806"/>
                <a:gd name="connsiteY17" fmla="*/ 180322 h 331788"/>
                <a:gd name="connsiteX18" fmla="*/ 283708 w 337806"/>
                <a:gd name="connsiteY18" fmla="*/ 156630 h 331788"/>
                <a:gd name="connsiteX19" fmla="*/ 255997 w 337806"/>
                <a:gd name="connsiteY19" fmla="*/ 152682 h 331788"/>
                <a:gd name="connsiteX20" fmla="*/ 208492 w 337806"/>
                <a:gd name="connsiteY20" fmla="*/ 102665 h 331788"/>
                <a:gd name="connsiteX21" fmla="*/ 299542 w 337806"/>
                <a:gd name="connsiteY21" fmla="*/ 32905 h 331788"/>
                <a:gd name="connsiteX22" fmla="*/ 155709 w 337806"/>
                <a:gd name="connsiteY22" fmla="*/ 109246 h 331788"/>
                <a:gd name="connsiteX23" fmla="*/ 13196 w 337806"/>
                <a:gd name="connsiteY23" fmla="*/ 32905 h 331788"/>
                <a:gd name="connsiteX24" fmla="*/ 104246 w 337806"/>
                <a:gd name="connsiteY24" fmla="*/ 102665 h 331788"/>
                <a:gd name="connsiteX25" fmla="*/ 29030 w 337806"/>
                <a:gd name="connsiteY25" fmla="*/ 180322 h 331788"/>
                <a:gd name="connsiteX26" fmla="*/ 120081 w 337806"/>
                <a:gd name="connsiteY26" fmla="*/ 114511 h 331788"/>
                <a:gd name="connsiteX27" fmla="*/ 155709 w 337806"/>
                <a:gd name="connsiteY27" fmla="*/ 138203 h 331788"/>
                <a:gd name="connsiteX28" fmla="*/ 192657 w 337806"/>
                <a:gd name="connsiteY28" fmla="*/ 114511 h 331788"/>
                <a:gd name="connsiteX29" fmla="*/ 250718 w 337806"/>
                <a:gd name="connsiteY29" fmla="*/ 155314 h 331788"/>
                <a:gd name="connsiteX30" fmla="*/ 241481 w 337806"/>
                <a:gd name="connsiteY30" fmla="*/ 176374 h 331788"/>
                <a:gd name="connsiteX31" fmla="*/ 241481 w 337806"/>
                <a:gd name="connsiteY31" fmla="*/ 189536 h 331788"/>
                <a:gd name="connsiteX32" fmla="*/ 192657 w 337806"/>
                <a:gd name="connsiteY32" fmla="*/ 207963 h 331788"/>
                <a:gd name="connsiteX33" fmla="*/ 39587 w 337806"/>
                <a:gd name="connsiteY33" fmla="*/ 207963 h 331788"/>
                <a:gd name="connsiteX34" fmla="*/ 0 w 337806"/>
                <a:gd name="connsiteY34" fmla="*/ 168476 h 331788"/>
                <a:gd name="connsiteX35" fmla="*/ 0 w 337806"/>
                <a:gd name="connsiteY35" fmla="*/ 39487 h 331788"/>
                <a:gd name="connsiteX36" fmla="*/ 39587 w 337806"/>
                <a:gd name="connsiteY36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37806" h="331788">
                  <a:moveTo>
                    <a:pt x="263943" y="169863"/>
                  </a:moveTo>
                  <a:cubicBezTo>
                    <a:pt x="266593" y="169863"/>
                    <a:pt x="269243" y="169863"/>
                    <a:pt x="270568" y="171180"/>
                  </a:cubicBezTo>
                  <a:cubicBezTo>
                    <a:pt x="270568" y="171180"/>
                    <a:pt x="270568" y="171180"/>
                    <a:pt x="336813" y="229104"/>
                  </a:cubicBezTo>
                  <a:cubicBezTo>
                    <a:pt x="338138" y="231737"/>
                    <a:pt x="338138" y="235686"/>
                    <a:pt x="336813" y="238319"/>
                  </a:cubicBezTo>
                  <a:cubicBezTo>
                    <a:pt x="336813" y="238319"/>
                    <a:pt x="336813" y="238319"/>
                    <a:pt x="270568" y="296244"/>
                  </a:cubicBezTo>
                  <a:cubicBezTo>
                    <a:pt x="269243" y="297560"/>
                    <a:pt x="267918" y="298877"/>
                    <a:pt x="266593" y="298877"/>
                  </a:cubicBezTo>
                  <a:cubicBezTo>
                    <a:pt x="265268" y="298877"/>
                    <a:pt x="265268" y="298877"/>
                    <a:pt x="263943" y="297560"/>
                  </a:cubicBezTo>
                  <a:cubicBezTo>
                    <a:pt x="261293" y="297560"/>
                    <a:pt x="259968" y="294927"/>
                    <a:pt x="259968" y="292294"/>
                  </a:cubicBezTo>
                  <a:cubicBezTo>
                    <a:pt x="259968" y="292294"/>
                    <a:pt x="259968" y="292294"/>
                    <a:pt x="259968" y="260699"/>
                  </a:cubicBezTo>
                  <a:cubicBezTo>
                    <a:pt x="205647" y="260699"/>
                    <a:pt x="180474" y="265965"/>
                    <a:pt x="161925" y="331788"/>
                  </a:cubicBezTo>
                  <a:cubicBezTo>
                    <a:pt x="161925" y="227788"/>
                    <a:pt x="217571" y="208041"/>
                    <a:pt x="259968" y="208041"/>
                  </a:cubicBezTo>
                  <a:cubicBezTo>
                    <a:pt x="259968" y="208041"/>
                    <a:pt x="259968" y="208041"/>
                    <a:pt x="259968" y="176445"/>
                  </a:cubicBezTo>
                  <a:cubicBezTo>
                    <a:pt x="259968" y="173813"/>
                    <a:pt x="261293" y="171180"/>
                    <a:pt x="263943" y="169863"/>
                  </a:cubicBezTo>
                  <a:close/>
                  <a:moveTo>
                    <a:pt x="39587" y="0"/>
                  </a:moveTo>
                  <a:cubicBezTo>
                    <a:pt x="273151" y="0"/>
                    <a:pt x="273151" y="0"/>
                    <a:pt x="273151" y="0"/>
                  </a:cubicBezTo>
                  <a:cubicBezTo>
                    <a:pt x="294264" y="0"/>
                    <a:pt x="312738" y="17111"/>
                    <a:pt x="312738" y="39487"/>
                  </a:cubicBezTo>
                  <a:cubicBezTo>
                    <a:pt x="312738" y="168476"/>
                    <a:pt x="312738" y="168476"/>
                    <a:pt x="312738" y="168476"/>
                  </a:cubicBezTo>
                  <a:cubicBezTo>
                    <a:pt x="312738" y="173741"/>
                    <a:pt x="311419" y="176374"/>
                    <a:pt x="310099" y="180322"/>
                  </a:cubicBezTo>
                  <a:cubicBezTo>
                    <a:pt x="283708" y="156630"/>
                    <a:pt x="283708" y="156630"/>
                    <a:pt x="283708" y="156630"/>
                  </a:cubicBezTo>
                  <a:cubicBezTo>
                    <a:pt x="278429" y="151365"/>
                    <a:pt x="266553" y="148733"/>
                    <a:pt x="255997" y="152682"/>
                  </a:cubicBezTo>
                  <a:cubicBezTo>
                    <a:pt x="208492" y="102665"/>
                    <a:pt x="208492" y="102665"/>
                    <a:pt x="208492" y="102665"/>
                  </a:cubicBezTo>
                  <a:cubicBezTo>
                    <a:pt x="299542" y="32905"/>
                    <a:pt x="299542" y="32905"/>
                    <a:pt x="299542" y="32905"/>
                  </a:cubicBezTo>
                  <a:cubicBezTo>
                    <a:pt x="155709" y="109246"/>
                    <a:pt x="155709" y="109246"/>
                    <a:pt x="155709" y="109246"/>
                  </a:cubicBezTo>
                  <a:cubicBezTo>
                    <a:pt x="13196" y="32905"/>
                    <a:pt x="13196" y="32905"/>
                    <a:pt x="13196" y="32905"/>
                  </a:cubicBezTo>
                  <a:cubicBezTo>
                    <a:pt x="104246" y="102665"/>
                    <a:pt x="104246" y="102665"/>
                    <a:pt x="104246" y="102665"/>
                  </a:cubicBezTo>
                  <a:cubicBezTo>
                    <a:pt x="29030" y="180322"/>
                    <a:pt x="29030" y="180322"/>
                    <a:pt x="29030" y="180322"/>
                  </a:cubicBezTo>
                  <a:cubicBezTo>
                    <a:pt x="120081" y="114511"/>
                    <a:pt x="120081" y="114511"/>
                    <a:pt x="120081" y="114511"/>
                  </a:cubicBezTo>
                  <a:cubicBezTo>
                    <a:pt x="155709" y="138203"/>
                    <a:pt x="155709" y="138203"/>
                    <a:pt x="155709" y="138203"/>
                  </a:cubicBezTo>
                  <a:cubicBezTo>
                    <a:pt x="192657" y="114511"/>
                    <a:pt x="192657" y="114511"/>
                    <a:pt x="192657" y="114511"/>
                  </a:cubicBezTo>
                  <a:cubicBezTo>
                    <a:pt x="250718" y="155314"/>
                    <a:pt x="250718" y="155314"/>
                    <a:pt x="250718" y="155314"/>
                  </a:cubicBezTo>
                  <a:cubicBezTo>
                    <a:pt x="244120" y="160579"/>
                    <a:pt x="241481" y="168476"/>
                    <a:pt x="241481" y="176374"/>
                  </a:cubicBezTo>
                  <a:cubicBezTo>
                    <a:pt x="241481" y="189536"/>
                    <a:pt x="241481" y="189536"/>
                    <a:pt x="241481" y="189536"/>
                  </a:cubicBezTo>
                  <a:cubicBezTo>
                    <a:pt x="225646" y="190852"/>
                    <a:pt x="208492" y="196117"/>
                    <a:pt x="192657" y="207963"/>
                  </a:cubicBezTo>
                  <a:cubicBezTo>
                    <a:pt x="39587" y="207963"/>
                    <a:pt x="39587" y="207963"/>
                    <a:pt x="39587" y="207963"/>
                  </a:cubicBezTo>
                  <a:cubicBezTo>
                    <a:pt x="17154" y="207963"/>
                    <a:pt x="0" y="190852"/>
                    <a:pt x="0" y="168476"/>
                  </a:cubicBezTo>
                  <a:cubicBezTo>
                    <a:pt x="0" y="39487"/>
                    <a:pt x="0" y="39487"/>
                    <a:pt x="0" y="39487"/>
                  </a:cubicBezTo>
                  <a:cubicBezTo>
                    <a:pt x="0" y="17111"/>
                    <a:pt x="17154" y="0"/>
                    <a:pt x="39587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B7587247-7242-4CDF-A7AA-36B9DB9E5894}"/>
              </a:ext>
            </a:extLst>
          </p:cNvPr>
          <p:cNvGrpSpPr/>
          <p:nvPr/>
        </p:nvGrpSpPr>
        <p:grpSpPr>
          <a:xfrm>
            <a:off x="7841029" y="3218231"/>
            <a:ext cx="1085690" cy="935940"/>
            <a:chOff x="7841029" y="3291003"/>
            <a:chExt cx="1085690" cy="935940"/>
          </a:xfrm>
        </p:grpSpPr>
        <p:sp>
          <p:nvSpPr>
            <p:cNvPr id="103" name="六边形 102">
              <a:extLst>
                <a:ext uri="{FF2B5EF4-FFF2-40B4-BE49-F238E27FC236}">
                  <a16:creationId xmlns="" xmlns:a16="http://schemas.microsoft.com/office/drawing/2014/main" id="{46951443-CD92-465F-A437-A4869A0BC5F4}"/>
                </a:ext>
              </a:extLst>
            </p:cNvPr>
            <p:cNvSpPr/>
            <p:nvPr/>
          </p:nvSpPr>
          <p:spPr>
            <a:xfrm>
              <a:off x="7841029" y="3291003"/>
              <a:ext cx="1085690" cy="935940"/>
            </a:xfrm>
            <a:prstGeom prst="hexagon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77">
              <a:extLst>
                <a:ext uri="{FF2B5EF4-FFF2-40B4-BE49-F238E27FC236}">
                  <a16:creationId xmlns="" xmlns:a16="http://schemas.microsoft.com/office/drawing/2014/main" id="{BBC010F4-97E4-4FB6-AA04-864A7145BCBE}"/>
                </a:ext>
              </a:extLst>
            </p:cNvPr>
            <p:cNvSpPr/>
            <p:nvPr/>
          </p:nvSpPr>
          <p:spPr>
            <a:xfrm>
              <a:off x="8213023" y="3594126"/>
              <a:ext cx="330200" cy="328649"/>
            </a:xfrm>
            <a:custGeom>
              <a:avLst/>
              <a:gdLst>
                <a:gd name="connsiteX0" fmla="*/ 57150 w 338138"/>
                <a:gd name="connsiteY0" fmla="*/ 227013 h 336550"/>
                <a:gd name="connsiteX1" fmla="*/ 284163 w 338138"/>
                <a:gd name="connsiteY1" fmla="*/ 227013 h 336550"/>
                <a:gd name="connsiteX2" fmla="*/ 284163 w 338138"/>
                <a:gd name="connsiteY2" fmla="*/ 271463 h 336550"/>
                <a:gd name="connsiteX3" fmla="*/ 57150 w 338138"/>
                <a:gd name="connsiteY3" fmla="*/ 271463 h 336550"/>
                <a:gd name="connsiteX4" fmla="*/ 55563 w 338138"/>
                <a:gd name="connsiteY4" fmla="*/ 144463 h 336550"/>
                <a:gd name="connsiteX5" fmla="*/ 282576 w 338138"/>
                <a:gd name="connsiteY5" fmla="*/ 144463 h 336550"/>
                <a:gd name="connsiteX6" fmla="*/ 282576 w 338138"/>
                <a:gd name="connsiteY6" fmla="*/ 187326 h 336550"/>
                <a:gd name="connsiteX7" fmla="*/ 55563 w 338138"/>
                <a:gd name="connsiteY7" fmla="*/ 187326 h 336550"/>
                <a:gd name="connsiteX8" fmla="*/ 55563 w 338138"/>
                <a:gd name="connsiteY8" fmla="*/ 65088 h 336550"/>
                <a:gd name="connsiteX9" fmla="*/ 282576 w 338138"/>
                <a:gd name="connsiteY9" fmla="*/ 65088 h 336550"/>
                <a:gd name="connsiteX10" fmla="*/ 282576 w 338138"/>
                <a:gd name="connsiteY10" fmla="*/ 109538 h 336550"/>
                <a:gd name="connsiteX11" fmla="*/ 55563 w 338138"/>
                <a:gd name="connsiteY11" fmla="*/ 109538 h 336550"/>
                <a:gd name="connsiteX12" fmla="*/ 32514 w 338138"/>
                <a:gd name="connsiteY12" fmla="*/ 26988 h 336550"/>
                <a:gd name="connsiteX13" fmla="*/ 28575 w 338138"/>
                <a:gd name="connsiteY13" fmla="*/ 30949 h 336550"/>
                <a:gd name="connsiteX14" fmla="*/ 28575 w 338138"/>
                <a:gd name="connsiteY14" fmla="*/ 305602 h 336550"/>
                <a:gd name="connsiteX15" fmla="*/ 32514 w 338138"/>
                <a:gd name="connsiteY15" fmla="*/ 309563 h 336550"/>
                <a:gd name="connsiteX16" fmla="*/ 305624 w 338138"/>
                <a:gd name="connsiteY16" fmla="*/ 309563 h 336550"/>
                <a:gd name="connsiteX17" fmla="*/ 309563 w 338138"/>
                <a:gd name="connsiteY17" fmla="*/ 305602 h 336550"/>
                <a:gd name="connsiteX18" fmla="*/ 309563 w 338138"/>
                <a:gd name="connsiteY18" fmla="*/ 30949 h 336550"/>
                <a:gd name="connsiteX19" fmla="*/ 305624 w 338138"/>
                <a:gd name="connsiteY19" fmla="*/ 26988 h 336550"/>
                <a:gd name="connsiteX20" fmla="*/ 32514 w 338138"/>
                <a:gd name="connsiteY20" fmla="*/ 26988 h 336550"/>
                <a:gd name="connsiteX21" fmla="*/ 31700 w 338138"/>
                <a:gd name="connsiteY21" fmla="*/ 0 h 336550"/>
                <a:gd name="connsiteX22" fmla="*/ 306438 w 338138"/>
                <a:gd name="connsiteY22" fmla="*/ 0 h 336550"/>
                <a:gd name="connsiteX23" fmla="*/ 338138 w 338138"/>
                <a:gd name="connsiteY23" fmla="*/ 31552 h 336550"/>
                <a:gd name="connsiteX24" fmla="*/ 338138 w 338138"/>
                <a:gd name="connsiteY24" fmla="*/ 304998 h 336550"/>
                <a:gd name="connsiteX25" fmla="*/ 306438 w 338138"/>
                <a:gd name="connsiteY25" fmla="*/ 336550 h 336550"/>
                <a:gd name="connsiteX26" fmla="*/ 31700 w 338138"/>
                <a:gd name="connsiteY26" fmla="*/ 336550 h 336550"/>
                <a:gd name="connsiteX27" fmla="*/ 0 w 338138"/>
                <a:gd name="connsiteY27" fmla="*/ 304998 h 336550"/>
                <a:gd name="connsiteX28" fmla="*/ 0 w 338138"/>
                <a:gd name="connsiteY28" fmla="*/ 31552 h 336550"/>
                <a:gd name="connsiteX29" fmla="*/ 31700 w 338138"/>
                <a:gd name="connsiteY29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8138" h="336550">
                  <a:moveTo>
                    <a:pt x="57150" y="227013"/>
                  </a:moveTo>
                  <a:lnTo>
                    <a:pt x="284163" y="227013"/>
                  </a:lnTo>
                  <a:lnTo>
                    <a:pt x="284163" y="271463"/>
                  </a:lnTo>
                  <a:lnTo>
                    <a:pt x="57150" y="271463"/>
                  </a:lnTo>
                  <a:close/>
                  <a:moveTo>
                    <a:pt x="55563" y="144463"/>
                  </a:moveTo>
                  <a:lnTo>
                    <a:pt x="282576" y="144463"/>
                  </a:lnTo>
                  <a:lnTo>
                    <a:pt x="282576" y="187326"/>
                  </a:lnTo>
                  <a:lnTo>
                    <a:pt x="55563" y="187326"/>
                  </a:lnTo>
                  <a:close/>
                  <a:moveTo>
                    <a:pt x="55563" y="65088"/>
                  </a:moveTo>
                  <a:lnTo>
                    <a:pt x="282576" y="65088"/>
                  </a:lnTo>
                  <a:lnTo>
                    <a:pt x="282576" y="109538"/>
                  </a:lnTo>
                  <a:lnTo>
                    <a:pt x="55563" y="109538"/>
                  </a:lnTo>
                  <a:close/>
                  <a:moveTo>
                    <a:pt x="32514" y="26988"/>
                  </a:moveTo>
                  <a:cubicBezTo>
                    <a:pt x="29888" y="26988"/>
                    <a:pt x="28575" y="28308"/>
                    <a:pt x="28575" y="30949"/>
                  </a:cubicBezTo>
                  <a:cubicBezTo>
                    <a:pt x="28575" y="30949"/>
                    <a:pt x="28575" y="30949"/>
                    <a:pt x="28575" y="305602"/>
                  </a:cubicBezTo>
                  <a:cubicBezTo>
                    <a:pt x="28575" y="308243"/>
                    <a:pt x="29888" y="309563"/>
                    <a:pt x="32514" y="309563"/>
                  </a:cubicBezTo>
                  <a:cubicBezTo>
                    <a:pt x="32514" y="309563"/>
                    <a:pt x="32514" y="309563"/>
                    <a:pt x="305624" y="309563"/>
                  </a:cubicBezTo>
                  <a:cubicBezTo>
                    <a:pt x="308250" y="309563"/>
                    <a:pt x="309563" y="308243"/>
                    <a:pt x="309563" y="305602"/>
                  </a:cubicBezTo>
                  <a:lnTo>
                    <a:pt x="309563" y="30949"/>
                  </a:lnTo>
                  <a:cubicBezTo>
                    <a:pt x="309563" y="28308"/>
                    <a:pt x="308250" y="26988"/>
                    <a:pt x="305624" y="26988"/>
                  </a:cubicBezTo>
                  <a:cubicBezTo>
                    <a:pt x="305624" y="26988"/>
                    <a:pt x="305624" y="26988"/>
                    <a:pt x="32514" y="26988"/>
                  </a:cubicBezTo>
                  <a:close/>
                  <a:moveTo>
                    <a:pt x="31700" y="0"/>
                  </a:moveTo>
                  <a:cubicBezTo>
                    <a:pt x="31700" y="0"/>
                    <a:pt x="31700" y="0"/>
                    <a:pt x="306438" y="0"/>
                  </a:cubicBezTo>
                  <a:cubicBezTo>
                    <a:pt x="323609" y="0"/>
                    <a:pt x="338138" y="14461"/>
                    <a:pt x="338138" y="31552"/>
                  </a:cubicBezTo>
                  <a:cubicBezTo>
                    <a:pt x="338138" y="31552"/>
                    <a:pt x="338138" y="31552"/>
                    <a:pt x="338138" y="304998"/>
                  </a:cubicBezTo>
                  <a:cubicBezTo>
                    <a:pt x="338138" y="322089"/>
                    <a:pt x="323609" y="336550"/>
                    <a:pt x="306438" y="336550"/>
                  </a:cubicBezTo>
                  <a:cubicBezTo>
                    <a:pt x="306438" y="336550"/>
                    <a:pt x="306438" y="336550"/>
                    <a:pt x="31700" y="336550"/>
                  </a:cubicBezTo>
                  <a:cubicBezTo>
                    <a:pt x="14529" y="336550"/>
                    <a:pt x="0" y="322089"/>
                    <a:pt x="0" y="304998"/>
                  </a:cubicBezTo>
                  <a:cubicBezTo>
                    <a:pt x="0" y="304998"/>
                    <a:pt x="0" y="304998"/>
                    <a:pt x="0" y="31552"/>
                  </a:cubicBezTo>
                  <a:cubicBezTo>
                    <a:pt x="0" y="14461"/>
                    <a:pt x="14529" y="0"/>
                    <a:pt x="317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BDC35D1D-1366-425B-9051-72797CC12810}"/>
              </a:ext>
            </a:extLst>
          </p:cNvPr>
          <p:cNvGrpSpPr/>
          <p:nvPr/>
        </p:nvGrpSpPr>
        <p:grpSpPr>
          <a:xfrm>
            <a:off x="10122100" y="3218231"/>
            <a:ext cx="1085690" cy="935940"/>
            <a:chOff x="10122100" y="3291003"/>
            <a:chExt cx="1085690" cy="935940"/>
          </a:xfrm>
        </p:grpSpPr>
        <p:sp>
          <p:nvSpPr>
            <p:cNvPr id="104" name="六边形 103">
              <a:extLst>
                <a:ext uri="{FF2B5EF4-FFF2-40B4-BE49-F238E27FC236}">
                  <a16:creationId xmlns="" xmlns:a16="http://schemas.microsoft.com/office/drawing/2014/main" id="{D99545A7-299C-4D1C-B882-01715B93D7C0}"/>
                </a:ext>
              </a:extLst>
            </p:cNvPr>
            <p:cNvSpPr/>
            <p:nvPr/>
          </p:nvSpPr>
          <p:spPr>
            <a:xfrm>
              <a:off x="10122100" y="3291003"/>
              <a:ext cx="1085690" cy="935940"/>
            </a:xfrm>
            <a:prstGeom prst="hexagon">
              <a:avLst/>
            </a:pr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78">
              <a:extLst>
                <a:ext uri="{FF2B5EF4-FFF2-40B4-BE49-F238E27FC236}">
                  <a16:creationId xmlns="" xmlns:a16="http://schemas.microsoft.com/office/drawing/2014/main" id="{15044AE9-106F-4691-8A6F-801506AF4390}"/>
                </a:ext>
              </a:extLst>
            </p:cNvPr>
            <p:cNvSpPr/>
            <p:nvPr/>
          </p:nvSpPr>
          <p:spPr>
            <a:xfrm>
              <a:off x="10497426" y="3598777"/>
              <a:ext cx="330200" cy="319348"/>
            </a:xfrm>
            <a:custGeom>
              <a:avLst/>
              <a:gdLst>
                <a:gd name="connsiteX0" fmla="*/ 70140 w 338138"/>
                <a:gd name="connsiteY0" fmla="*/ 285750 h 327025"/>
                <a:gd name="connsiteX1" fmla="*/ 85221 w 338138"/>
                <a:gd name="connsiteY1" fmla="*/ 285750 h 327025"/>
                <a:gd name="connsiteX2" fmla="*/ 92076 w 338138"/>
                <a:gd name="connsiteY2" fmla="*/ 293544 h 327025"/>
                <a:gd name="connsiteX3" fmla="*/ 85221 w 338138"/>
                <a:gd name="connsiteY3" fmla="*/ 300038 h 327025"/>
                <a:gd name="connsiteX4" fmla="*/ 70140 w 338138"/>
                <a:gd name="connsiteY4" fmla="*/ 300038 h 327025"/>
                <a:gd name="connsiteX5" fmla="*/ 61913 w 338138"/>
                <a:gd name="connsiteY5" fmla="*/ 293544 h 327025"/>
                <a:gd name="connsiteX6" fmla="*/ 70140 w 338138"/>
                <a:gd name="connsiteY6" fmla="*/ 285750 h 327025"/>
                <a:gd name="connsiteX7" fmla="*/ 22225 w 338138"/>
                <a:gd name="connsiteY7" fmla="*/ 277812 h 327025"/>
                <a:gd name="connsiteX8" fmla="*/ 22225 w 338138"/>
                <a:gd name="connsiteY8" fmla="*/ 304800 h 327025"/>
                <a:gd name="connsiteX9" fmla="*/ 23529 w 338138"/>
                <a:gd name="connsiteY9" fmla="*/ 304800 h 327025"/>
                <a:gd name="connsiteX10" fmla="*/ 131763 w 338138"/>
                <a:gd name="connsiteY10" fmla="*/ 304800 h 327025"/>
                <a:gd name="connsiteX11" fmla="*/ 131763 w 338138"/>
                <a:gd name="connsiteY11" fmla="*/ 277812 h 327025"/>
                <a:gd name="connsiteX12" fmla="*/ 22225 w 338138"/>
                <a:gd name="connsiteY12" fmla="*/ 277812 h 327025"/>
                <a:gd name="connsiteX13" fmla="*/ 155575 w 338138"/>
                <a:gd name="connsiteY13" fmla="*/ 244475 h 327025"/>
                <a:gd name="connsiteX14" fmla="*/ 155575 w 338138"/>
                <a:gd name="connsiteY14" fmla="*/ 266700 h 327025"/>
                <a:gd name="connsiteX15" fmla="*/ 211138 w 338138"/>
                <a:gd name="connsiteY15" fmla="*/ 266700 h 327025"/>
                <a:gd name="connsiteX16" fmla="*/ 211138 w 338138"/>
                <a:gd name="connsiteY16" fmla="*/ 244475 h 327025"/>
                <a:gd name="connsiteX17" fmla="*/ 22225 w 338138"/>
                <a:gd name="connsiteY17" fmla="*/ 120650 h 327025"/>
                <a:gd name="connsiteX18" fmla="*/ 22225 w 338138"/>
                <a:gd name="connsiteY18" fmla="*/ 263525 h 327025"/>
                <a:gd name="connsiteX19" fmla="*/ 131763 w 338138"/>
                <a:gd name="connsiteY19" fmla="*/ 263525 h 327025"/>
                <a:gd name="connsiteX20" fmla="*/ 131763 w 338138"/>
                <a:gd name="connsiteY20" fmla="*/ 120650 h 327025"/>
                <a:gd name="connsiteX21" fmla="*/ 23529 w 338138"/>
                <a:gd name="connsiteY21" fmla="*/ 120650 h 327025"/>
                <a:gd name="connsiteX22" fmla="*/ 22225 w 338138"/>
                <a:gd name="connsiteY22" fmla="*/ 120650 h 327025"/>
                <a:gd name="connsiteX23" fmla="*/ 62683 w 338138"/>
                <a:gd name="connsiteY23" fmla="*/ 22225 h 327025"/>
                <a:gd name="connsiteX24" fmla="*/ 50800 w 338138"/>
                <a:gd name="connsiteY24" fmla="*/ 32767 h 327025"/>
                <a:gd name="connsiteX25" fmla="*/ 50800 w 338138"/>
                <a:gd name="connsiteY25" fmla="*/ 97336 h 327025"/>
                <a:gd name="connsiteX26" fmla="*/ 132659 w 338138"/>
                <a:gd name="connsiteY26" fmla="*/ 97336 h 327025"/>
                <a:gd name="connsiteX27" fmla="*/ 155104 w 338138"/>
                <a:gd name="connsiteY27" fmla="*/ 119737 h 327025"/>
                <a:gd name="connsiteX28" fmla="*/ 155104 w 338138"/>
                <a:gd name="connsiteY28" fmla="*/ 223838 h 327025"/>
                <a:gd name="connsiteX29" fmla="*/ 305618 w 338138"/>
                <a:gd name="connsiteY29" fmla="*/ 223838 h 327025"/>
                <a:gd name="connsiteX30" fmla="*/ 317500 w 338138"/>
                <a:gd name="connsiteY30" fmla="*/ 213296 h 327025"/>
                <a:gd name="connsiteX31" fmla="*/ 317500 w 338138"/>
                <a:gd name="connsiteY31" fmla="*/ 32767 h 327025"/>
                <a:gd name="connsiteX32" fmla="*/ 305618 w 338138"/>
                <a:gd name="connsiteY32" fmla="*/ 22225 h 327025"/>
                <a:gd name="connsiteX33" fmla="*/ 62683 w 338138"/>
                <a:gd name="connsiteY33" fmla="*/ 22225 h 327025"/>
                <a:gd name="connsiteX34" fmla="*/ 62080 w 338138"/>
                <a:gd name="connsiteY34" fmla="*/ 0 h 327025"/>
                <a:gd name="connsiteX35" fmla="*/ 305117 w 338138"/>
                <a:gd name="connsiteY35" fmla="*/ 0 h 327025"/>
                <a:gd name="connsiteX36" fmla="*/ 338138 w 338138"/>
                <a:gd name="connsiteY36" fmla="*/ 32966 h 327025"/>
                <a:gd name="connsiteX37" fmla="*/ 338138 w 338138"/>
                <a:gd name="connsiteY37" fmla="*/ 213621 h 327025"/>
                <a:gd name="connsiteX38" fmla="*/ 305117 w 338138"/>
                <a:gd name="connsiteY38" fmla="*/ 245269 h 327025"/>
                <a:gd name="connsiteX39" fmla="*/ 233791 w 338138"/>
                <a:gd name="connsiteY39" fmla="*/ 245269 h 327025"/>
                <a:gd name="connsiteX40" fmla="*/ 233791 w 338138"/>
                <a:gd name="connsiteY40" fmla="*/ 266367 h 327025"/>
                <a:gd name="connsiteX41" fmla="*/ 265491 w 338138"/>
                <a:gd name="connsiteY41" fmla="*/ 266367 h 327025"/>
                <a:gd name="connsiteX42" fmla="*/ 276058 w 338138"/>
                <a:gd name="connsiteY42" fmla="*/ 276916 h 327025"/>
                <a:gd name="connsiteX43" fmla="*/ 265491 w 338138"/>
                <a:gd name="connsiteY43" fmla="*/ 288784 h 327025"/>
                <a:gd name="connsiteX44" fmla="*/ 154540 w 338138"/>
                <a:gd name="connsiteY44" fmla="*/ 288784 h 327025"/>
                <a:gd name="connsiteX45" fmla="*/ 154540 w 338138"/>
                <a:gd name="connsiteY45" fmla="*/ 304608 h 327025"/>
                <a:gd name="connsiteX46" fmla="*/ 132085 w 338138"/>
                <a:gd name="connsiteY46" fmla="*/ 327025 h 327025"/>
                <a:gd name="connsiteX47" fmla="*/ 22454 w 338138"/>
                <a:gd name="connsiteY47" fmla="*/ 327025 h 327025"/>
                <a:gd name="connsiteX48" fmla="*/ 0 w 338138"/>
                <a:gd name="connsiteY48" fmla="*/ 304608 h 327025"/>
                <a:gd name="connsiteX49" fmla="*/ 0 w 338138"/>
                <a:gd name="connsiteY49" fmla="*/ 119997 h 327025"/>
                <a:gd name="connsiteX50" fmla="*/ 22454 w 338138"/>
                <a:gd name="connsiteY50" fmla="*/ 97580 h 327025"/>
                <a:gd name="connsiteX51" fmla="*/ 29058 w 338138"/>
                <a:gd name="connsiteY51" fmla="*/ 97580 h 327025"/>
                <a:gd name="connsiteX52" fmla="*/ 29058 w 338138"/>
                <a:gd name="connsiteY52" fmla="*/ 32966 h 327025"/>
                <a:gd name="connsiteX53" fmla="*/ 62080 w 338138"/>
                <a:gd name="connsiteY53" fmla="*/ 0 h 32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38138" h="327025">
                  <a:moveTo>
                    <a:pt x="70140" y="285750"/>
                  </a:moveTo>
                  <a:cubicBezTo>
                    <a:pt x="70140" y="285750"/>
                    <a:pt x="70140" y="285750"/>
                    <a:pt x="85221" y="285750"/>
                  </a:cubicBezTo>
                  <a:cubicBezTo>
                    <a:pt x="89334" y="285750"/>
                    <a:pt x="92076" y="289647"/>
                    <a:pt x="92076" y="293544"/>
                  </a:cubicBezTo>
                  <a:cubicBezTo>
                    <a:pt x="92076" y="297440"/>
                    <a:pt x="89334" y="300038"/>
                    <a:pt x="85221" y="300038"/>
                  </a:cubicBezTo>
                  <a:cubicBezTo>
                    <a:pt x="85221" y="300038"/>
                    <a:pt x="85221" y="300038"/>
                    <a:pt x="70140" y="300038"/>
                  </a:cubicBezTo>
                  <a:cubicBezTo>
                    <a:pt x="66026" y="300038"/>
                    <a:pt x="61913" y="297440"/>
                    <a:pt x="61913" y="293544"/>
                  </a:cubicBezTo>
                  <a:cubicBezTo>
                    <a:pt x="61913" y="289647"/>
                    <a:pt x="66026" y="285750"/>
                    <a:pt x="70140" y="285750"/>
                  </a:cubicBezTo>
                  <a:close/>
                  <a:moveTo>
                    <a:pt x="22225" y="277812"/>
                  </a:moveTo>
                  <a:cubicBezTo>
                    <a:pt x="22225" y="277812"/>
                    <a:pt x="22225" y="277812"/>
                    <a:pt x="22225" y="304800"/>
                  </a:cubicBezTo>
                  <a:cubicBezTo>
                    <a:pt x="22225" y="304800"/>
                    <a:pt x="23529" y="304800"/>
                    <a:pt x="23529" y="304800"/>
                  </a:cubicBezTo>
                  <a:cubicBezTo>
                    <a:pt x="23529" y="304800"/>
                    <a:pt x="23529" y="304800"/>
                    <a:pt x="131763" y="304800"/>
                  </a:cubicBezTo>
                  <a:cubicBezTo>
                    <a:pt x="131763" y="304800"/>
                    <a:pt x="131763" y="304800"/>
                    <a:pt x="131763" y="277812"/>
                  </a:cubicBezTo>
                  <a:cubicBezTo>
                    <a:pt x="131763" y="277812"/>
                    <a:pt x="131763" y="277812"/>
                    <a:pt x="22225" y="277812"/>
                  </a:cubicBezTo>
                  <a:close/>
                  <a:moveTo>
                    <a:pt x="155575" y="244475"/>
                  </a:moveTo>
                  <a:lnTo>
                    <a:pt x="155575" y="266700"/>
                  </a:lnTo>
                  <a:lnTo>
                    <a:pt x="211138" y="266700"/>
                  </a:lnTo>
                  <a:lnTo>
                    <a:pt x="211138" y="244475"/>
                  </a:lnTo>
                  <a:close/>
                  <a:moveTo>
                    <a:pt x="22225" y="120650"/>
                  </a:moveTo>
                  <a:cubicBezTo>
                    <a:pt x="22225" y="120650"/>
                    <a:pt x="22225" y="120650"/>
                    <a:pt x="22225" y="263525"/>
                  </a:cubicBezTo>
                  <a:cubicBezTo>
                    <a:pt x="22225" y="263525"/>
                    <a:pt x="22225" y="263525"/>
                    <a:pt x="131763" y="263525"/>
                  </a:cubicBezTo>
                  <a:cubicBezTo>
                    <a:pt x="131763" y="263525"/>
                    <a:pt x="131763" y="263525"/>
                    <a:pt x="131763" y="120650"/>
                  </a:cubicBezTo>
                  <a:cubicBezTo>
                    <a:pt x="131763" y="120650"/>
                    <a:pt x="131763" y="120650"/>
                    <a:pt x="23529" y="120650"/>
                  </a:cubicBezTo>
                  <a:cubicBezTo>
                    <a:pt x="23529" y="120650"/>
                    <a:pt x="22225" y="120650"/>
                    <a:pt x="22225" y="120650"/>
                  </a:cubicBezTo>
                  <a:close/>
                  <a:moveTo>
                    <a:pt x="62683" y="22225"/>
                  </a:moveTo>
                  <a:cubicBezTo>
                    <a:pt x="56081" y="22225"/>
                    <a:pt x="50800" y="26178"/>
                    <a:pt x="50800" y="32767"/>
                  </a:cubicBezTo>
                  <a:cubicBezTo>
                    <a:pt x="50800" y="32767"/>
                    <a:pt x="50800" y="32767"/>
                    <a:pt x="50800" y="97336"/>
                  </a:cubicBezTo>
                  <a:cubicBezTo>
                    <a:pt x="50800" y="97336"/>
                    <a:pt x="50800" y="97336"/>
                    <a:pt x="132659" y="97336"/>
                  </a:cubicBezTo>
                  <a:cubicBezTo>
                    <a:pt x="144541" y="97336"/>
                    <a:pt x="155104" y="107878"/>
                    <a:pt x="155104" y="119737"/>
                  </a:cubicBezTo>
                  <a:cubicBezTo>
                    <a:pt x="155104" y="119737"/>
                    <a:pt x="155104" y="119737"/>
                    <a:pt x="155104" y="223838"/>
                  </a:cubicBezTo>
                  <a:cubicBezTo>
                    <a:pt x="155104" y="223838"/>
                    <a:pt x="155104" y="223838"/>
                    <a:pt x="305618" y="223838"/>
                  </a:cubicBezTo>
                  <a:cubicBezTo>
                    <a:pt x="312219" y="223838"/>
                    <a:pt x="317500" y="218567"/>
                    <a:pt x="317500" y="213296"/>
                  </a:cubicBezTo>
                  <a:lnTo>
                    <a:pt x="317500" y="32767"/>
                  </a:lnTo>
                  <a:cubicBezTo>
                    <a:pt x="317500" y="26178"/>
                    <a:pt x="312219" y="22225"/>
                    <a:pt x="305618" y="22225"/>
                  </a:cubicBezTo>
                  <a:cubicBezTo>
                    <a:pt x="305618" y="22225"/>
                    <a:pt x="305618" y="22225"/>
                    <a:pt x="62683" y="22225"/>
                  </a:cubicBezTo>
                  <a:close/>
                  <a:moveTo>
                    <a:pt x="62080" y="0"/>
                  </a:moveTo>
                  <a:cubicBezTo>
                    <a:pt x="62080" y="0"/>
                    <a:pt x="62080" y="0"/>
                    <a:pt x="305117" y="0"/>
                  </a:cubicBezTo>
                  <a:cubicBezTo>
                    <a:pt x="323609" y="0"/>
                    <a:pt x="338138" y="14505"/>
                    <a:pt x="338138" y="32966"/>
                  </a:cubicBezTo>
                  <a:cubicBezTo>
                    <a:pt x="338138" y="32966"/>
                    <a:pt x="338138" y="32966"/>
                    <a:pt x="338138" y="213621"/>
                  </a:cubicBezTo>
                  <a:cubicBezTo>
                    <a:pt x="338138" y="230764"/>
                    <a:pt x="323609" y="245269"/>
                    <a:pt x="305117" y="245269"/>
                  </a:cubicBezTo>
                  <a:cubicBezTo>
                    <a:pt x="305117" y="245269"/>
                    <a:pt x="305117" y="245269"/>
                    <a:pt x="233791" y="245269"/>
                  </a:cubicBezTo>
                  <a:cubicBezTo>
                    <a:pt x="233791" y="245269"/>
                    <a:pt x="233791" y="245269"/>
                    <a:pt x="233791" y="266367"/>
                  </a:cubicBezTo>
                  <a:cubicBezTo>
                    <a:pt x="233791" y="266367"/>
                    <a:pt x="233791" y="266367"/>
                    <a:pt x="265491" y="266367"/>
                  </a:cubicBezTo>
                  <a:cubicBezTo>
                    <a:pt x="270775" y="266367"/>
                    <a:pt x="276058" y="271642"/>
                    <a:pt x="276058" y="276916"/>
                  </a:cubicBezTo>
                  <a:cubicBezTo>
                    <a:pt x="276058" y="283510"/>
                    <a:pt x="270775" y="288784"/>
                    <a:pt x="265491" y="288784"/>
                  </a:cubicBezTo>
                  <a:cubicBezTo>
                    <a:pt x="265491" y="288784"/>
                    <a:pt x="265491" y="288784"/>
                    <a:pt x="154540" y="288784"/>
                  </a:cubicBezTo>
                  <a:cubicBezTo>
                    <a:pt x="154540" y="288784"/>
                    <a:pt x="154540" y="288784"/>
                    <a:pt x="154540" y="304608"/>
                  </a:cubicBezTo>
                  <a:cubicBezTo>
                    <a:pt x="154540" y="316476"/>
                    <a:pt x="143973" y="327025"/>
                    <a:pt x="132085" y="327025"/>
                  </a:cubicBezTo>
                  <a:cubicBezTo>
                    <a:pt x="132085" y="327025"/>
                    <a:pt x="132085" y="327025"/>
                    <a:pt x="22454" y="327025"/>
                  </a:cubicBezTo>
                  <a:cubicBezTo>
                    <a:pt x="10567" y="327025"/>
                    <a:pt x="0" y="316476"/>
                    <a:pt x="0" y="304608"/>
                  </a:cubicBezTo>
                  <a:cubicBezTo>
                    <a:pt x="0" y="304608"/>
                    <a:pt x="0" y="304608"/>
                    <a:pt x="0" y="119997"/>
                  </a:cubicBezTo>
                  <a:cubicBezTo>
                    <a:pt x="0" y="108129"/>
                    <a:pt x="10567" y="97580"/>
                    <a:pt x="22454" y="97580"/>
                  </a:cubicBezTo>
                  <a:cubicBezTo>
                    <a:pt x="22454" y="97580"/>
                    <a:pt x="22454" y="97580"/>
                    <a:pt x="29058" y="97580"/>
                  </a:cubicBezTo>
                  <a:cubicBezTo>
                    <a:pt x="29058" y="97580"/>
                    <a:pt x="29058" y="97580"/>
                    <a:pt x="29058" y="32966"/>
                  </a:cubicBezTo>
                  <a:cubicBezTo>
                    <a:pt x="29058" y="14505"/>
                    <a:pt x="43588" y="0"/>
                    <a:pt x="6208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2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3" name="组合 42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44" name="椭圆 43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0221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2" b="15693"/>
          <a:stretch/>
        </p:blipFill>
        <p:spPr>
          <a:xfrm>
            <a:off x="1027184" y="1600200"/>
            <a:ext cx="10142563" cy="4326088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BB13E3F2-E92A-470C-822C-E4D66F14E7F5}"/>
              </a:ext>
            </a:extLst>
          </p:cNvPr>
          <p:cNvGrpSpPr/>
          <p:nvPr/>
        </p:nvGrpSpPr>
        <p:grpSpPr>
          <a:xfrm>
            <a:off x="7788892" y="3775497"/>
            <a:ext cx="3380855" cy="2150790"/>
            <a:chOff x="7788892" y="3775497"/>
            <a:chExt cx="3380855" cy="2150790"/>
          </a:xfrm>
        </p:grpSpPr>
        <p:sp>
          <p:nvSpPr>
            <p:cNvPr id="46" name="矩形 45">
              <a:extLst>
                <a:ext uri="{FF2B5EF4-FFF2-40B4-BE49-F238E27FC236}">
                  <a16:creationId xmlns="" xmlns:a16="http://schemas.microsoft.com/office/drawing/2014/main" id="{7855A217-6C54-4645-9902-8FBD6C45801B}"/>
                </a:ext>
              </a:extLst>
            </p:cNvPr>
            <p:cNvSpPr/>
            <p:nvPr/>
          </p:nvSpPr>
          <p:spPr>
            <a:xfrm>
              <a:off x="7788892" y="3775497"/>
              <a:ext cx="3380855" cy="2150790"/>
            </a:xfrm>
            <a:prstGeom prst="rect">
              <a:avLst/>
            </a:prstGeom>
            <a:solidFill>
              <a:srgbClr val="2FEFFF">
                <a:alpha val="30000"/>
              </a:srgbClr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="" xmlns:a16="http://schemas.microsoft.com/office/drawing/2014/main" id="{ECE58255-E7E0-46F0-8B9F-CD2F005D945F}"/>
                </a:ext>
              </a:extLst>
            </p:cNvPr>
            <p:cNvGrpSpPr/>
            <p:nvPr/>
          </p:nvGrpSpPr>
          <p:grpSpPr>
            <a:xfrm>
              <a:off x="8228491" y="4189448"/>
              <a:ext cx="2501655" cy="1377518"/>
              <a:chOff x="397090" y="3785293"/>
              <a:chExt cx="2090019" cy="1377518"/>
            </a:xfrm>
          </p:grpSpPr>
          <p:sp>
            <p:nvSpPr>
              <p:cNvPr id="40" name="TextBox 31">
                <a:extLst>
                  <a:ext uri="{FF2B5EF4-FFF2-40B4-BE49-F238E27FC236}">
                    <a16:creationId xmlns="" xmlns:a16="http://schemas.microsoft.com/office/drawing/2014/main" id="{78BE5FDA-1F91-4245-937C-6C07B65AEC85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添加标题三</a:t>
                </a:r>
              </a:p>
            </p:txBody>
          </p:sp>
          <p:sp>
            <p:nvSpPr>
              <p:cNvPr id="41" name="TextBox 32">
                <a:extLst>
                  <a:ext uri="{FF2B5EF4-FFF2-40B4-BE49-F238E27FC236}">
                    <a16:creationId xmlns="" xmlns:a16="http://schemas.microsoft.com/office/drawing/2014/main" id="{8AF093DA-EC27-489E-A23F-3C42A68034C8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98900891-B0BD-400D-9A0C-9FE5053431A2}"/>
              </a:ext>
            </a:extLst>
          </p:cNvPr>
          <p:cNvGrpSpPr/>
          <p:nvPr/>
        </p:nvGrpSpPr>
        <p:grpSpPr>
          <a:xfrm>
            <a:off x="1027184" y="3777680"/>
            <a:ext cx="3380855" cy="2150790"/>
            <a:chOff x="1027184" y="3777680"/>
            <a:chExt cx="3380855" cy="2150790"/>
          </a:xfrm>
        </p:grpSpPr>
        <p:sp>
          <p:nvSpPr>
            <p:cNvPr id="30" name="矩形 29">
              <a:extLst>
                <a:ext uri="{FF2B5EF4-FFF2-40B4-BE49-F238E27FC236}">
                  <a16:creationId xmlns="" xmlns:a16="http://schemas.microsoft.com/office/drawing/2014/main" id="{510F25F3-5487-4CEA-844B-4A8AE147D5F2}"/>
                </a:ext>
              </a:extLst>
            </p:cNvPr>
            <p:cNvSpPr/>
            <p:nvPr/>
          </p:nvSpPr>
          <p:spPr>
            <a:xfrm>
              <a:off x="1027184" y="3777680"/>
              <a:ext cx="3380855" cy="2150790"/>
            </a:xfrm>
            <a:prstGeom prst="rect">
              <a:avLst/>
            </a:prstGeom>
            <a:solidFill>
              <a:srgbClr val="2FEFFF">
                <a:alpha val="30000"/>
              </a:srgbClr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="" xmlns:a16="http://schemas.microsoft.com/office/drawing/2014/main" id="{9AA75E53-DD23-4AA9-B541-793B615C8754}"/>
                </a:ext>
              </a:extLst>
            </p:cNvPr>
            <p:cNvGrpSpPr/>
            <p:nvPr/>
          </p:nvGrpSpPr>
          <p:grpSpPr>
            <a:xfrm>
              <a:off x="1466781" y="4162133"/>
              <a:ext cx="2501655" cy="1377518"/>
              <a:chOff x="397090" y="3785293"/>
              <a:chExt cx="2090019" cy="1377518"/>
            </a:xfrm>
          </p:grpSpPr>
          <p:sp>
            <p:nvSpPr>
              <p:cNvPr id="44" name="TextBox 31">
                <a:extLst>
                  <a:ext uri="{FF2B5EF4-FFF2-40B4-BE49-F238E27FC236}">
                    <a16:creationId xmlns="" xmlns:a16="http://schemas.microsoft.com/office/drawing/2014/main" id="{A7D08DBB-CFB6-414A-8D79-73BEFD1724D9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45" name="TextBox 32">
                <a:extLst>
                  <a:ext uri="{FF2B5EF4-FFF2-40B4-BE49-F238E27FC236}">
                    <a16:creationId xmlns="" xmlns:a16="http://schemas.microsoft.com/office/drawing/2014/main" id="{5C537B4F-7FFF-4680-B83F-A5B1D946A7BF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DB061500-3F60-4833-BC4D-7AF715A27174}"/>
              </a:ext>
            </a:extLst>
          </p:cNvPr>
          <p:cNvGrpSpPr/>
          <p:nvPr/>
        </p:nvGrpSpPr>
        <p:grpSpPr>
          <a:xfrm>
            <a:off x="4408038" y="1626891"/>
            <a:ext cx="3380855" cy="2150790"/>
            <a:chOff x="4408038" y="1626891"/>
            <a:chExt cx="3380855" cy="2150790"/>
          </a:xfrm>
        </p:grpSpPr>
        <p:sp>
          <p:nvSpPr>
            <p:cNvPr id="26" name="矩形 25">
              <a:extLst>
                <a:ext uri="{FF2B5EF4-FFF2-40B4-BE49-F238E27FC236}">
                  <a16:creationId xmlns="" xmlns:a16="http://schemas.microsoft.com/office/drawing/2014/main" id="{447AFE2C-1390-4D73-A656-920A2D46D9EB}"/>
                </a:ext>
              </a:extLst>
            </p:cNvPr>
            <p:cNvSpPr/>
            <p:nvPr/>
          </p:nvSpPr>
          <p:spPr>
            <a:xfrm>
              <a:off x="4408038" y="1626891"/>
              <a:ext cx="3380855" cy="2150790"/>
            </a:xfrm>
            <a:prstGeom prst="rect">
              <a:avLst/>
            </a:prstGeom>
            <a:solidFill>
              <a:srgbClr val="2FEFFF">
                <a:alpha val="30000"/>
              </a:srgbClr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="" xmlns:a16="http://schemas.microsoft.com/office/drawing/2014/main" id="{A5FD48F6-6E60-4706-B97B-28CB2D3FE0E5}"/>
                </a:ext>
              </a:extLst>
            </p:cNvPr>
            <p:cNvGrpSpPr/>
            <p:nvPr/>
          </p:nvGrpSpPr>
          <p:grpSpPr>
            <a:xfrm>
              <a:off x="4847637" y="2026092"/>
              <a:ext cx="2501655" cy="1377518"/>
              <a:chOff x="397090" y="3785293"/>
              <a:chExt cx="2090019" cy="1377518"/>
            </a:xfrm>
          </p:grpSpPr>
          <p:sp>
            <p:nvSpPr>
              <p:cNvPr id="53" name="TextBox 31">
                <a:extLst>
                  <a:ext uri="{FF2B5EF4-FFF2-40B4-BE49-F238E27FC236}">
                    <a16:creationId xmlns="" xmlns:a16="http://schemas.microsoft.com/office/drawing/2014/main" id="{AEFBA4DB-2A94-471A-BFFC-D460E92D809A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54" name="TextBox 32">
                <a:extLst>
                  <a:ext uri="{FF2B5EF4-FFF2-40B4-BE49-F238E27FC236}">
                    <a16:creationId xmlns="" xmlns:a16="http://schemas.microsoft.com/office/drawing/2014/main" id="{3F85C372-C7CB-4EFB-8FF4-2E72A03C4053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27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8" name="组合 27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9" name="椭圆 28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6728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5781F662-1755-40C5-B464-8EAC813FCE29}"/>
              </a:ext>
            </a:extLst>
          </p:cNvPr>
          <p:cNvGrpSpPr/>
          <p:nvPr/>
        </p:nvGrpSpPr>
        <p:grpSpPr>
          <a:xfrm>
            <a:off x="1992864" y="3879278"/>
            <a:ext cx="8960886" cy="1086456"/>
            <a:chOff x="3213821" y="4235344"/>
            <a:chExt cx="8960886" cy="1086456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4928791" y="4273444"/>
              <a:ext cx="7245916" cy="1048356"/>
              <a:chOff x="397089" y="3785293"/>
              <a:chExt cx="6280211" cy="1048356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6280211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字以内，据统计每页幻灯片的最好控制在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="" xmlns:a16="http://schemas.microsoft.com/office/drawing/2014/main" id="{CBAB9F97-3525-4BCB-9C1B-69D886C1E154}"/>
                </a:ext>
              </a:extLst>
            </p:cNvPr>
            <p:cNvGrpSpPr/>
            <p:nvPr/>
          </p:nvGrpSpPr>
          <p:grpSpPr>
            <a:xfrm>
              <a:off x="3213821" y="4235344"/>
              <a:ext cx="900000" cy="900000"/>
              <a:chOff x="7029293" y="2344499"/>
              <a:chExt cx="900000" cy="900000"/>
            </a:xfrm>
          </p:grpSpPr>
          <p:sp>
            <p:nvSpPr>
              <p:cNvPr id="20" name="椭圆 19">
                <a:extLst>
                  <a:ext uri="{FF2B5EF4-FFF2-40B4-BE49-F238E27FC236}">
                    <a16:creationId xmlns="" xmlns:a16="http://schemas.microsoft.com/office/drawing/2014/main" id="{B4A375C0-C783-4AA0-B24D-FF21D5E55254}"/>
                  </a:ext>
                </a:extLst>
              </p:cNvPr>
              <p:cNvSpPr/>
              <p:nvPr/>
            </p:nvSpPr>
            <p:spPr>
              <a:xfrm>
                <a:off x="7029293" y="2344499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图标3">
                <a:extLst>
                  <a:ext uri="{FF2B5EF4-FFF2-40B4-BE49-F238E27FC236}">
                    <a16:creationId xmlns="" xmlns:a16="http://schemas.microsoft.com/office/drawing/2014/main" id="{F964EB8F-A6EC-4178-965B-DAD81FF8AD87}"/>
                  </a:ext>
                </a:extLst>
              </p:cNvPr>
              <p:cNvSpPr/>
              <p:nvPr/>
            </p:nvSpPr>
            <p:spPr>
              <a:xfrm>
                <a:off x="7252888" y="263612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B129FAC9-A066-48F3-B623-BEFC77E09C50}"/>
              </a:ext>
            </a:extLst>
          </p:cNvPr>
          <p:cNvGrpSpPr/>
          <p:nvPr/>
        </p:nvGrpSpPr>
        <p:grpSpPr>
          <a:xfrm>
            <a:off x="1992864" y="1904800"/>
            <a:ext cx="8960886" cy="1117673"/>
            <a:chOff x="3213821" y="1904800"/>
            <a:chExt cx="8960886" cy="1117673"/>
          </a:xfrm>
        </p:grpSpPr>
        <p:grpSp>
          <p:nvGrpSpPr>
            <p:cNvPr id="3" name="组合 2">
              <a:extLst>
                <a:ext uri="{FF2B5EF4-FFF2-40B4-BE49-F238E27FC236}">
                  <a16:creationId xmlns="" xmlns:a16="http://schemas.microsoft.com/office/drawing/2014/main" id="{C494DB16-F6B2-41B1-9D41-DEB22CB06AB2}"/>
                </a:ext>
              </a:extLst>
            </p:cNvPr>
            <p:cNvGrpSpPr/>
            <p:nvPr/>
          </p:nvGrpSpPr>
          <p:grpSpPr>
            <a:xfrm>
              <a:off x="3213821" y="1904800"/>
              <a:ext cx="900000" cy="900000"/>
              <a:chOff x="3150321" y="1568822"/>
              <a:chExt cx="900000" cy="900000"/>
            </a:xfrm>
          </p:grpSpPr>
          <p:sp>
            <p:nvSpPr>
              <p:cNvPr id="2" name="椭圆 1">
                <a:extLst>
                  <a:ext uri="{FF2B5EF4-FFF2-40B4-BE49-F238E27FC236}">
                    <a16:creationId xmlns="" xmlns:a16="http://schemas.microsoft.com/office/drawing/2014/main" id="{C666606F-CEBC-4C60-9EED-335E90500652}"/>
                  </a:ext>
                </a:extLst>
              </p:cNvPr>
              <p:cNvSpPr/>
              <p:nvPr/>
            </p:nvSpPr>
            <p:spPr>
              <a:xfrm>
                <a:off x="3150321" y="1568822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图标1">
                <a:extLst>
                  <a:ext uri="{FF2B5EF4-FFF2-40B4-BE49-F238E27FC236}">
                    <a16:creationId xmlns="" xmlns:a16="http://schemas.microsoft.com/office/drawing/2014/main" id="{66709B18-33E5-4229-8934-BE9381792484}"/>
                  </a:ext>
                </a:extLst>
              </p:cNvPr>
              <p:cNvSpPr/>
              <p:nvPr/>
            </p:nvSpPr>
            <p:spPr>
              <a:xfrm>
                <a:off x="3433722" y="1792417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AF79470-5C5F-4B2C-9D5C-87A4DEED6279}"/>
                </a:ext>
              </a:extLst>
            </p:cNvPr>
            <p:cNvGrpSpPr/>
            <p:nvPr/>
          </p:nvGrpSpPr>
          <p:grpSpPr>
            <a:xfrm>
              <a:off x="4928791" y="1974117"/>
              <a:ext cx="7245916" cy="1048356"/>
              <a:chOff x="397089" y="3785293"/>
              <a:chExt cx="6280211" cy="1048356"/>
            </a:xfrm>
          </p:grpSpPr>
          <p:sp>
            <p:nvSpPr>
              <p:cNvPr id="36" name="TextBox 31">
                <a:extLst>
                  <a:ext uri="{FF2B5EF4-FFF2-40B4-BE49-F238E27FC236}">
                    <a16:creationId xmlns="" xmlns:a16="http://schemas.microsoft.com/office/drawing/2014/main" id="{06E8EB07-4C9C-44F7-9007-46385045D8A0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37" name="TextBox 32">
                <a:extLst>
                  <a:ext uri="{FF2B5EF4-FFF2-40B4-BE49-F238E27FC236}">
                    <a16:creationId xmlns="" xmlns:a16="http://schemas.microsoft.com/office/drawing/2014/main" id="{C33E4C30-013D-472E-9E06-D2A842E581F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6280211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此处添加详细文本描述，建议与标题相关并符合整体语言风格，语言描述尽量简洁生动。尽量将每页幻灯片的字数控制在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字以内，据统计每页幻灯片的最好控制在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</p:grpSp>
      <p:sp>
        <p:nvSpPr>
          <p:cNvPr id="26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9" name="组合 28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0" name="椭圆 29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8268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64" b="17954"/>
          <a:stretch/>
        </p:blipFill>
        <p:spPr>
          <a:xfrm>
            <a:off x="967166" y="4857750"/>
            <a:ext cx="5983762" cy="152853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A66C4018-F3F5-410B-8B9B-DBD3BD6EE46E}"/>
              </a:ext>
            </a:extLst>
          </p:cNvPr>
          <p:cNvGrpSpPr/>
          <p:nvPr/>
        </p:nvGrpSpPr>
        <p:grpSpPr>
          <a:xfrm>
            <a:off x="914580" y="2727442"/>
            <a:ext cx="10362841" cy="2110591"/>
            <a:chOff x="1220705" y="2659202"/>
            <a:chExt cx="9894294" cy="2110591"/>
          </a:xfrm>
        </p:grpSpPr>
        <p:sp>
          <p:nvSpPr>
            <p:cNvPr id="22" name="圆角矩形 23">
              <a:extLst>
                <a:ext uri="{FF2B5EF4-FFF2-40B4-BE49-F238E27FC236}">
                  <a16:creationId xmlns="" xmlns:a16="http://schemas.microsoft.com/office/drawing/2014/main" id="{8DEF91FF-4064-4145-8777-77290EDA9244}"/>
                </a:ext>
              </a:extLst>
            </p:cNvPr>
            <p:cNvSpPr/>
            <p:nvPr/>
          </p:nvSpPr>
          <p:spPr>
            <a:xfrm>
              <a:off x="1270913" y="2718603"/>
              <a:ext cx="9791218" cy="1953986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/>
            </a:p>
          </p:txBody>
        </p:sp>
        <p:sp>
          <p:nvSpPr>
            <p:cNvPr id="23" name="矩形 93">
              <a:extLst>
                <a:ext uri="{FF2B5EF4-FFF2-40B4-BE49-F238E27FC236}">
                  <a16:creationId xmlns="" xmlns:a16="http://schemas.microsoft.com/office/drawing/2014/main" id="{F09E4D27-FA75-4E97-BE5D-2D78A10A180D}"/>
                </a:ext>
              </a:extLst>
            </p:cNvPr>
            <p:cNvSpPr/>
            <p:nvPr/>
          </p:nvSpPr>
          <p:spPr>
            <a:xfrm>
              <a:off x="1220705" y="2659202"/>
              <a:ext cx="383924" cy="383924"/>
            </a:xfrm>
            <a:custGeom>
              <a:avLst/>
              <a:gdLst/>
              <a:ahLst/>
              <a:cxnLst/>
              <a:rect l="l" t="t" r="r" b="b"/>
              <a:pathLst>
                <a:path w="504056" h="504056">
                  <a:moveTo>
                    <a:pt x="0" y="0"/>
                  </a:moveTo>
                  <a:lnTo>
                    <a:pt x="504056" y="0"/>
                  </a:lnTo>
                  <a:lnTo>
                    <a:pt x="504056" y="144016"/>
                  </a:lnTo>
                  <a:lnTo>
                    <a:pt x="144016" y="144016"/>
                  </a:lnTo>
                  <a:lnTo>
                    <a:pt x="144016" y="504056"/>
                  </a:lnTo>
                  <a:lnTo>
                    <a:pt x="0" y="5040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/>
            </a:p>
          </p:txBody>
        </p:sp>
        <p:sp>
          <p:nvSpPr>
            <p:cNvPr id="24" name="矩形 93">
              <a:extLst>
                <a:ext uri="{FF2B5EF4-FFF2-40B4-BE49-F238E27FC236}">
                  <a16:creationId xmlns="" xmlns:a16="http://schemas.microsoft.com/office/drawing/2014/main" id="{D02E3C02-9EB1-4FD4-9F3D-38CDC6E4C316}"/>
                </a:ext>
              </a:extLst>
            </p:cNvPr>
            <p:cNvSpPr/>
            <p:nvPr/>
          </p:nvSpPr>
          <p:spPr>
            <a:xfrm rot="10800000">
              <a:off x="10731075" y="4385869"/>
              <a:ext cx="383924" cy="383924"/>
            </a:xfrm>
            <a:custGeom>
              <a:avLst/>
              <a:gdLst/>
              <a:ahLst/>
              <a:cxnLst/>
              <a:rect l="l" t="t" r="r" b="b"/>
              <a:pathLst>
                <a:path w="504056" h="504056">
                  <a:moveTo>
                    <a:pt x="0" y="0"/>
                  </a:moveTo>
                  <a:lnTo>
                    <a:pt x="504056" y="0"/>
                  </a:lnTo>
                  <a:lnTo>
                    <a:pt x="504056" y="144016"/>
                  </a:lnTo>
                  <a:lnTo>
                    <a:pt x="144016" y="144016"/>
                  </a:lnTo>
                  <a:lnTo>
                    <a:pt x="144016" y="504056"/>
                  </a:lnTo>
                  <a:lnTo>
                    <a:pt x="0" y="5040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/>
            </a:p>
          </p:txBody>
        </p:sp>
        <p:sp>
          <p:nvSpPr>
            <p:cNvPr id="25" name="矩形 24">
              <a:extLst>
                <a:ext uri="{FF2B5EF4-FFF2-40B4-BE49-F238E27FC236}">
                  <a16:creationId xmlns="" xmlns:a16="http://schemas.microsoft.com/office/drawing/2014/main" id="{8ACA65E2-3DF5-4EAB-AC1E-E68E53C0C0B4}"/>
                </a:ext>
              </a:extLst>
            </p:cNvPr>
            <p:cNvSpPr/>
            <p:nvPr/>
          </p:nvSpPr>
          <p:spPr>
            <a:xfrm>
              <a:off x="1525410" y="3072792"/>
              <a:ext cx="9397627" cy="13415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字以内，据统计每页幻灯片的最好控制在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分钟之内。此处添加详细文本描述，建议与标题相关并符合整体语言风格，语言描述尽量简洁生动。尽量将每页幻灯片的字数控制在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字以内，据统计每页幻灯片的最好控制在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分钟之内。</a:t>
              </a:r>
            </a:p>
          </p:txBody>
        </p:sp>
      </p:grpSp>
      <p:sp>
        <p:nvSpPr>
          <p:cNvPr id="15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16" name="组合 15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18" name="椭圆 17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44" t="6699" b="61187"/>
          <a:stretch/>
        </p:blipFill>
        <p:spPr>
          <a:xfrm>
            <a:off x="5283200" y="1122095"/>
            <a:ext cx="5966536" cy="156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90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71072" y="4865482"/>
            <a:ext cx="11538328" cy="6270287"/>
          </a:xfrm>
          <a:prstGeom prst="ellipse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002060"/>
              </a:gs>
            </a:gsLst>
            <a:lin ang="16200000" scaled="1"/>
          </a:gradFill>
          <a:ln w="38100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863207" y="5025083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40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目录</a:t>
            </a:r>
          </a:p>
          <a:p>
            <a:pPr algn="ctr"/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CONTENTS</a:t>
            </a:r>
          </a:p>
        </p:txBody>
      </p:sp>
      <p:sp>
        <p:nvSpPr>
          <p:cNvPr id="5" name="矩形 4"/>
          <p:cNvSpPr/>
          <p:nvPr/>
        </p:nvSpPr>
        <p:spPr>
          <a:xfrm>
            <a:off x="1467890" y="546124"/>
            <a:ext cx="36991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  <a:p>
            <a:r>
              <a:rPr lang="zh-CN" altLang="en-US" sz="24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EDIT </a:t>
            </a:r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TITLE HERE</a:t>
            </a:r>
          </a:p>
        </p:txBody>
      </p:sp>
      <p:sp>
        <p:nvSpPr>
          <p:cNvPr id="18" name="椭圆 17"/>
          <p:cNvSpPr/>
          <p:nvPr/>
        </p:nvSpPr>
        <p:spPr>
          <a:xfrm>
            <a:off x="7787" y="4342668"/>
            <a:ext cx="11951984" cy="6270287"/>
          </a:xfrm>
          <a:prstGeom prst="ellipse">
            <a:avLst/>
          </a:prstGeom>
          <a:noFill/>
          <a:ln w="22225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>
                    <a:alpha val="70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32115" y="5254171"/>
            <a:ext cx="406400" cy="406400"/>
          </a:xfrm>
          <a:prstGeom prst="ellipse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1335315" y="546125"/>
            <a:ext cx="0" cy="4837551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2732579" y="4506384"/>
            <a:ext cx="406400" cy="406400"/>
          </a:xfrm>
          <a:prstGeom prst="ellipse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2935779" y="1651000"/>
            <a:ext cx="0" cy="3261785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2935779" y="1602069"/>
            <a:ext cx="37262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  <a:p>
            <a:r>
              <a:rPr lang="zh-CN" altLang="en-US" sz="24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EDIT </a:t>
            </a:r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TITLE HERE</a:t>
            </a:r>
          </a:p>
        </p:txBody>
      </p:sp>
      <p:sp>
        <p:nvSpPr>
          <p:cNvPr id="30" name="椭圆 29"/>
          <p:cNvSpPr/>
          <p:nvPr/>
        </p:nvSpPr>
        <p:spPr>
          <a:xfrm>
            <a:off x="5824122" y="4122992"/>
            <a:ext cx="406400" cy="406400"/>
          </a:xfrm>
          <a:prstGeom prst="ellipse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94271" y="2788905"/>
            <a:ext cx="37262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  <a:p>
            <a:pPr algn="ctr"/>
            <a:r>
              <a:rPr lang="zh-CN" altLang="en-US" sz="24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EDIT </a:t>
            </a:r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TITLE HERE</a:t>
            </a:r>
          </a:p>
        </p:txBody>
      </p:sp>
      <p:sp>
        <p:nvSpPr>
          <p:cNvPr id="37" name="椭圆 36"/>
          <p:cNvSpPr/>
          <p:nvPr/>
        </p:nvSpPr>
        <p:spPr>
          <a:xfrm>
            <a:off x="9682088" y="4887028"/>
            <a:ext cx="406400" cy="406400"/>
          </a:xfrm>
          <a:prstGeom prst="ellipse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直接连接符 37"/>
          <p:cNvCxnSpPr/>
          <p:nvPr/>
        </p:nvCxnSpPr>
        <p:spPr>
          <a:xfrm flipV="1">
            <a:off x="9885288" y="2045547"/>
            <a:ext cx="0" cy="3247883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0719329" y="5319185"/>
            <a:ext cx="406400" cy="406400"/>
          </a:xfrm>
          <a:prstGeom prst="ellipse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4" name="直接连接符 43"/>
          <p:cNvCxnSpPr/>
          <p:nvPr/>
        </p:nvCxnSpPr>
        <p:spPr>
          <a:xfrm flipV="1">
            <a:off x="10922529" y="667657"/>
            <a:ext cx="0" cy="5057929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7196250" y="546125"/>
            <a:ext cx="37262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  <a:p>
            <a:pPr algn="r"/>
            <a:r>
              <a:rPr lang="zh-CN" altLang="en-US" sz="24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EDIT </a:t>
            </a:r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TITLE HERE</a:t>
            </a:r>
          </a:p>
        </p:txBody>
      </p:sp>
      <p:sp>
        <p:nvSpPr>
          <p:cNvPr id="46" name="矩形 45"/>
          <p:cNvSpPr/>
          <p:nvPr/>
        </p:nvSpPr>
        <p:spPr>
          <a:xfrm>
            <a:off x="6159010" y="1984415"/>
            <a:ext cx="37262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2FEFFF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  <a:p>
            <a:pPr algn="r"/>
            <a:r>
              <a:rPr lang="zh-CN" altLang="en-US" sz="24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EDIT </a:t>
            </a:r>
            <a:r>
              <a:rPr lang="zh-CN" altLang="en-US" sz="24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TITLE HERE</a:t>
            </a:r>
          </a:p>
        </p:txBody>
      </p:sp>
      <p:cxnSp>
        <p:nvCxnSpPr>
          <p:cNvPr id="47" name="直接连接符 46"/>
          <p:cNvCxnSpPr/>
          <p:nvPr/>
        </p:nvCxnSpPr>
        <p:spPr>
          <a:xfrm flipV="1">
            <a:off x="6045730" y="3600450"/>
            <a:ext cx="0" cy="1101316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94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72899B8A-C29E-4503-9AEA-73616243F4C2}"/>
              </a:ext>
            </a:extLst>
          </p:cNvPr>
          <p:cNvSpPr/>
          <p:nvPr/>
        </p:nvSpPr>
        <p:spPr>
          <a:xfrm>
            <a:off x="2498103" y="1636686"/>
            <a:ext cx="2875176" cy="4320000"/>
          </a:xfrm>
          <a:prstGeom prst="rect">
            <a:avLst/>
          </a:prstGeom>
          <a:solidFill>
            <a:srgbClr val="2FE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="" xmlns:a16="http://schemas.microsoft.com/office/drawing/2014/main" id="{1DD27B69-F6BA-4F8C-8AEC-44E896DC538C}"/>
              </a:ext>
            </a:extLst>
          </p:cNvPr>
          <p:cNvGrpSpPr/>
          <p:nvPr/>
        </p:nvGrpSpPr>
        <p:grpSpPr>
          <a:xfrm>
            <a:off x="2657323" y="3526218"/>
            <a:ext cx="2556738" cy="1937671"/>
            <a:chOff x="512829" y="3785293"/>
            <a:chExt cx="1858540" cy="1937671"/>
          </a:xfrm>
        </p:grpSpPr>
        <p:sp>
          <p:nvSpPr>
            <p:cNvPr id="37" name="TextBox 31">
              <a:extLst>
                <a:ext uri="{FF2B5EF4-FFF2-40B4-BE49-F238E27FC236}">
                  <a16:creationId xmlns="" xmlns:a16="http://schemas.microsoft.com/office/drawing/2014/main" id="{A0E973DA-F141-4159-A101-051A49F888CF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43" name="TextBox 32">
              <a:extLst>
                <a:ext uri="{FF2B5EF4-FFF2-40B4-BE49-F238E27FC236}">
                  <a16:creationId xmlns="" xmlns:a16="http://schemas.microsoft.com/office/drawing/2014/main" id="{03D7A749-DEA5-4078-865B-E905CCE83E48}"/>
                </a:ext>
              </a:extLst>
            </p:cNvPr>
            <p:cNvSpPr txBox="1"/>
            <p:nvPr/>
          </p:nvSpPr>
          <p:spPr>
            <a:xfrm>
              <a:off x="512829" y="4230248"/>
              <a:ext cx="1858540" cy="1492716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字以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内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2A9B635B-A110-4F5D-A1B6-A7D63776BEB5}"/>
              </a:ext>
            </a:extLst>
          </p:cNvPr>
          <p:cNvGrpSpPr/>
          <p:nvPr/>
        </p:nvGrpSpPr>
        <p:grpSpPr>
          <a:xfrm>
            <a:off x="3485692" y="2330824"/>
            <a:ext cx="900000" cy="900000"/>
            <a:chOff x="3316920" y="3353412"/>
            <a:chExt cx="900000" cy="900000"/>
          </a:xfrm>
        </p:grpSpPr>
        <p:sp>
          <p:nvSpPr>
            <p:cNvPr id="20" name="椭圆 19">
              <a:extLst>
                <a:ext uri="{FF2B5EF4-FFF2-40B4-BE49-F238E27FC236}">
                  <a16:creationId xmlns="" xmlns:a16="http://schemas.microsoft.com/office/drawing/2014/main" id="{FC2922E4-8FBC-428D-8259-0C830E019E6D}"/>
                </a:ext>
              </a:extLst>
            </p:cNvPr>
            <p:cNvSpPr/>
            <p:nvPr/>
          </p:nvSpPr>
          <p:spPr>
            <a:xfrm>
              <a:off x="3316920" y="3353412"/>
              <a:ext cx="900000" cy="900000"/>
            </a:xfrm>
            <a:prstGeom prst="ellipse">
              <a:avLst/>
            </a:pr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图标2">
              <a:extLst>
                <a:ext uri="{FF2B5EF4-FFF2-40B4-BE49-F238E27FC236}">
                  <a16:creationId xmlns="" xmlns:a16="http://schemas.microsoft.com/office/drawing/2014/main" id="{C0DF3A5D-6CE9-4B5E-A57F-CCBA87BBAA81}"/>
                </a:ext>
              </a:extLst>
            </p:cNvPr>
            <p:cNvSpPr/>
            <p:nvPr/>
          </p:nvSpPr>
          <p:spPr>
            <a:xfrm>
              <a:off x="3546103" y="3578071"/>
              <a:ext cx="452810" cy="450683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="" xmlns:a16="http://schemas.microsoft.com/office/drawing/2014/main" id="{F51D43FB-FBC1-4005-A67B-05A465556C31}"/>
              </a:ext>
            </a:extLst>
          </p:cNvPr>
          <p:cNvSpPr/>
          <p:nvPr/>
        </p:nvSpPr>
        <p:spPr>
          <a:xfrm>
            <a:off x="6809392" y="1636686"/>
            <a:ext cx="2875176" cy="4320000"/>
          </a:xfrm>
          <a:prstGeom prst="rect">
            <a:avLst/>
          </a:prstGeom>
          <a:solidFill>
            <a:srgbClr val="2FE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="" xmlns:a16="http://schemas.microsoft.com/office/drawing/2014/main" id="{F44C834E-DC37-44D2-9756-F7FC6E96B015}"/>
              </a:ext>
            </a:extLst>
          </p:cNvPr>
          <p:cNvGrpSpPr/>
          <p:nvPr/>
        </p:nvGrpSpPr>
        <p:grpSpPr>
          <a:xfrm>
            <a:off x="6968612" y="3526218"/>
            <a:ext cx="2556738" cy="1937671"/>
            <a:chOff x="512829" y="3785293"/>
            <a:chExt cx="1858540" cy="1937671"/>
          </a:xfrm>
        </p:grpSpPr>
        <p:sp>
          <p:nvSpPr>
            <p:cNvPr id="29" name="TextBox 31">
              <a:extLst>
                <a:ext uri="{FF2B5EF4-FFF2-40B4-BE49-F238E27FC236}">
                  <a16:creationId xmlns="" xmlns:a16="http://schemas.microsoft.com/office/drawing/2014/main" id="{2C97B5AE-DBD6-41B5-BCCB-95DC19F365CD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30" name="TextBox 32">
              <a:extLst>
                <a:ext uri="{FF2B5EF4-FFF2-40B4-BE49-F238E27FC236}">
                  <a16:creationId xmlns="" xmlns:a16="http://schemas.microsoft.com/office/drawing/2014/main" id="{BD5004DC-171A-43DA-ADAA-BFBC3C8A46D0}"/>
                </a:ext>
              </a:extLst>
            </p:cNvPr>
            <p:cNvSpPr txBox="1"/>
            <p:nvPr/>
          </p:nvSpPr>
          <p:spPr>
            <a:xfrm>
              <a:off x="512829" y="4230248"/>
              <a:ext cx="1858540" cy="1492716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字以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内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37C53659-0D82-43F7-AB40-2A3E342AC9CD}"/>
              </a:ext>
            </a:extLst>
          </p:cNvPr>
          <p:cNvGrpSpPr/>
          <p:nvPr/>
        </p:nvGrpSpPr>
        <p:grpSpPr>
          <a:xfrm>
            <a:off x="7796981" y="2330824"/>
            <a:ext cx="900000" cy="900000"/>
            <a:chOff x="7029293" y="2344499"/>
            <a:chExt cx="900000" cy="900000"/>
          </a:xfrm>
        </p:grpSpPr>
        <p:sp>
          <p:nvSpPr>
            <p:cNvPr id="25" name="椭圆 24">
              <a:extLst>
                <a:ext uri="{FF2B5EF4-FFF2-40B4-BE49-F238E27FC236}">
                  <a16:creationId xmlns="" xmlns:a16="http://schemas.microsoft.com/office/drawing/2014/main" id="{8F7B1E63-B1C5-4FB6-9FB4-628FE181B78F}"/>
                </a:ext>
              </a:extLst>
            </p:cNvPr>
            <p:cNvSpPr/>
            <p:nvPr/>
          </p:nvSpPr>
          <p:spPr>
            <a:xfrm>
              <a:off x="7029293" y="2344499"/>
              <a:ext cx="900000" cy="900000"/>
            </a:xfrm>
            <a:prstGeom prst="ellipse">
              <a:avLst/>
            </a:pr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图标3">
              <a:extLst>
                <a:ext uri="{FF2B5EF4-FFF2-40B4-BE49-F238E27FC236}">
                  <a16:creationId xmlns="" xmlns:a16="http://schemas.microsoft.com/office/drawing/2014/main" id="{DCD5AA53-F3AC-475A-89B5-03862AB92F52}"/>
                </a:ext>
              </a:extLst>
            </p:cNvPr>
            <p:cNvSpPr/>
            <p:nvPr/>
          </p:nvSpPr>
          <p:spPr>
            <a:xfrm>
              <a:off x="7252888" y="2636122"/>
              <a:ext cx="452810" cy="316754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3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4" name="组合 33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6" name="椭圆 35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970786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167919AC-BBB3-454D-AD48-83F069BA1B26}"/>
              </a:ext>
            </a:extLst>
          </p:cNvPr>
          <p:cNvGrpSpPr/>
          <p:nvPr/>
        </p:nvGrpSpPr>
        <p:grpSpPr>
          <a:xfrm>
            <a:off x="6760927" y="3232584"/>
            <a:ext cx="4580173" cy="1048356"/>
            <a:chOff x="914579" y="4679935"/>
            <a:chExt cx="4580173" cy="1048356"/>
          </a:xfrm>
        </p:grpSpPr>
        <p:grpSp>
          <p:nvGrpSpPr>
            <p:cNvPr id="30" name="组合 29">
              <a:extLst>
                <a:ext uri="{FF2B5EF4-FFF2-40B4-BE49-F238E27FC236}">
                  <a16:creationId xmlns="" xmlns:a16="http://schemas.microsoft.com/office/drawing/2014/main" id="{1A80CC6C-F459-4850-9570-DD2BB09E41B0}"/>
                </a:ext>
              </a:extLst>
            </p:cNvPr>
            <p:cNvGrpSpPr/>
            <p:nvPr/>
          </p:nvGrpSpPr>
          <p:grpSpPr>
            <a:xfrm>
              <a:off x="1854849" y="4679935"/>
              <a:ext cx="3639903" cy="1048356"/>
              <a:chOff x="397089" y="3785293"/>
              <a:chExt cx="3639903" cy="1048356"/>
            </a:xfrm>
          </p:grpSpPr>
          <p:sp>
            <p:nvSpPr>
              <p:cNvPr id="32" name="TextBox 31">
                <a:extLst>
                  <a:ext uri="{FF2B5EF4-FFF2-40B4-BE49-F238E27FC236}">
                    <a16:creationId xmlns="" xmlns:a16="http://schemas.microsoft.com/office/drawing/2014/main" id="{E5CBFAA9-E4C9-4C56-A3CA-8D4D79B7F63B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="" xmlns:a16="http://schemas.microsoft.com/office/drawing/2014/main" id="{A4450768-8EDA-4A6B-B27A-93E8E2E7D317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1" name="椭圆 13">
              <a:extLst>
                <a:ext uri="{FF2B5EF4-FFF2-40B4-BE49-F238E27FC236}">
                  <a16:creationId xmlns="" xmlns:a16="http://schemas.microsoft.com/office/drawing/2014/main" id="{02B73351-E406-4E0E-B092-3426E3D0102C}"/>
                </a:ext>
              </a:extLst>
            </p:cNvPr>
            <p:cNvSpPr/>
            <p:nvPr/>
          </p:nvSpPr>
          <p:spPr>
            <a:xfrm>
              <a:off x="914579" y="4795576"/>
              <a:ext cx="787400" cy="532327"/>
            </a:xfrm>
            <a:custGeom>
              <a:avLst/>
              <a:gdLst>
                <a:gd name="connsiteX0" fmla="*/ 169069 w 338137"/>
                <a:gd name="connsiteY0" fmla="*/ 103188 h 228600"/>
                <a:gd name="connsiteX1" fmla="*/ 161131 w 338137"/>
                <a:gd name="connsiteY1" fmla="*/ 105768 h 228600"/>
                <a:gd name="connsiteX2" fmla="*/ 161131 w 338137"/>
                <a:gd name="connsiteY2" fmla="*/ 121246 h 228600"/>
                <a:gd name="connsiteX3" fmla="*/ 169069 w 338137"/>
                <a:gd name="connsiteY3" fmla="*/ 123826 h 228600"/>
                <a:gd name="connsiteX4" fmla="*/ 177006 w 338137"/>
                <a:gd name="connsiteY4" fmla="*/ 121246 h 228600"/>
                <a:gd name="connsiteX5" fmla="*/ 177006 w 338137"/>
                <a:gd name="connsiteY5" fmla="*/ 105768 h 228600"/>
                <a:gd name="connsiteX6" fmla="*/ 169069 w 338137"/>
                <a:gd name="connsiteY6" fmla="*/ 103188 h 228600"/>
                <a:gd name="connsiteX7" fmla="*/ 169069 w 338137"/>
                <a:gd name="connsiteY7" fmla="*/ 76200 h 228600"/>
                <a:gd name="connsiteX8" fmla="*/ 196677 w 338137"/>
                <a:gd name="connsiteY8" fmla="*/ 86710 h 228600"/>
                <a:gd name="connsiteX9" fmla="*/ 196677 w 338137"/>
                <a:gd name="connsiteY9" fmla="*/ 141890 h 228600"/>
                <a:gd name="connsiteX10" fmla="*/ 169069 w 338137"/>
                <a:gd name="connsiteY10" fmla="*/ 152400 h 228600"/>
                <a:gd name="connsiteX11" fmla="*/ 142776 w 338137"/>
                <a:gd name="connsiteY11" fmla="*/ 141890 h 228600"/>
                <a:gd name="connsiteX12" fmla="*/ 142776 w 338137"/>
                <a:gd name="connsiteY12" fmla="*/ 86710 h 228600"/>
                <a:gd name="connsiteX13" fmla="*/ 169069 w 338137"/>
                <a:gd name="connsiteY13" fmla="*/ 76200 h 228600"/>
                <a:gd name="connsiteX14" fmla="*/ 244141 w 338137"/>
                <a:gd name="connsiteY14" fmla="*/ 38100 h 228600"/>
                <a:gd name="connsiteX15" fmla="*/ 276225 w 338137"/>
                <a:gd name="connsiteY15" fmla="*/ 113507 h 228600"/>
                <a:gd name="connsiteX16" fmla="*/ 244141 w 338137"/>
                <a:gd name="connsiteY16" fmla="*/ 188913 h 228600"/>
                <a:gd name="connsiteX17" fmla="*/ 225425 w 338137"/>
                <a:gd name="connsiteY17" fmla="*/ 170392 h 228600"/>
                <a:gd name="connsiteX18" fmla="*/ 248152 w 338137"/>
                <a:gd name="connsiteY18" fmla="*/ 113507 h 228600"/>
                <a:gd name="connsiteX19" fmla="*/ 225425 w 338137"/>
                <a:gd name="connsiteY19" fmla="*/ 56621 h 228600"/>
                <a:gd name="connsiteX20" fmla="*/ 244141 w 338137"/>
                <a:gd name="connsiteY20" fmla="*/ 38100 h 228600"/>
                <a:gd name="connsiteX21" fmla="*/ 93996 w 338137"/>
                <a:gd name="connsiteY21" fmla="*/ 38100 h 228600"/>
                <a:gd name="connsiteX22" fmla="*/ 112712 w 338137"/>
                <a:gd name="connsiteY22" fmla="*/ 56621 h 228600"/>
                <a:gd name="connsiteX23" fmla="*/ 89985 w 338137"/>
                <a:gd name="connsiteY23" fmla="*/ 113507 h 228600"/>
                <a:gd name="connsiteX24" fmla="*/ 112712 w 338137"/>
                <a:gd name="connsiteY24" fmla="*/ 170392 h 228600"/>
                <a:gd name="connsiteX25" fmla="*/ 93996 w 338137"/>
                <a:gd name="connsiteY25" fmla="*/ 188913 h 228600"/>
                <a:gd name="connsiteX26" fmla="*/ 61912 w 338137"/>
                <a:gd name="connsiteY26" fmla="*/ 113507 h 228600"/>
                <a:gd name="connsiteX27" fmla="*/ 93996 w 338137"/>
                <a:gd name="connsiteY27" fmla="*/ 38100 h 228600"/>
                <a:gd name="connsiteX28" fmla="*/ 291073 w 338137"/>
                <a:gd name="connsiteY28" fmla="*/ 0 h 228600"/>
                <a:gd name="connsiteX29" fmla="*/ 338137 w 338137"/>
                <a:gd name="connsiteY29" fmla="*/ 114300 h 228600"/>
                <a:gd name="connsiteX30" fmla="*/ 291073 w 338137"/>
                <a:gd name="connsiteY30" fmla="*/ 228600 h 228600"/>
                <a:gd name="connsiteX31" fmla="*/ 271462 w 338137"/>
                <a:gd name="connsiteY31" fmla="*/ 208893 h 228600"/>
                <a:gd name="connsiteX32" fmla="*/ 310683 w 338137"/>
                <a:gd name="connsiteY32" fmla="*/ 114300 h 228600"/>
                <a:gd name="connsiteX33" fmla="*/ 271462 w 338137"/>
                <a:gd name="connsiteY33" fmla="*/ 19707 h 228600"/>
                <a:gd name="connsiteX34" fmla="*/ 291073 w 338137"/>
                <a:gd name="connsiteY34" fmla="*/ 0 h 228600"/>
                <a:gd name="connsiteX35" fmla="*/ 48185 w 338137"/>
                <a:gd name="connsiteY35" fmla="*/ 0 h 228600"/>
                <a:gd name="connsiteX36" fmla="*/ 68263 w 338137"/>
                <a:gd name="connsiteY36" fmla="*/ 19707 h 228600"/>
                <a:gd name="connsiteX37" fmla="*/ 28108 w 338137"/>
                <a:gd name="connsiteY37" fmla="*/ 114300 h 228600"/>
                <a:gd name="connsiteX38" fmla="*/ 68263 w 338137"/>
                <a:gd name="connsiteY38" fmla="*/ 208893 h 228600"/>
                <a:gd name="connsiteX39" fmla="*/ 48185 w 338137"/>
                <a:gd name="connsiteY39" fmla="*/ 228600 h 228600"/>
                <a:gd name="connsiteX40" fmla="*/ 0 w 338137"/>
                <a:gd name="connsiteY40" fmla="*/ 114300 h 228600"/>
                <a:gd name="connsiteX41" fmla="*/ 48185 w 338137"/>
                <a:gd name="connsiteY41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38137" h="228600">
                  <a:moveTo>
                    <a:pt x="169069" y="103188"/>
                  </a:moveTo>
                  <a:cubicBezTo>
                    <a:pt x="167746" y="103188"/>
                    <a:pt x="163777" y="103188"/>
                    <a:pt x="161131" y="105768"/>
                  </a:cubicBezTo>
                  <a:cubicBezTo>
                    <a:pt x="157162" y="109637"/>
                    <a:pt x="157162" y="117377"/>
                    <a:pt x="161131" y="121246"/>
                  </a:cubicBezTo>
                  <a:cubicBezTo>
                    <a:pt x="163777" y="123826"/>
                    <a:pt x="167746" y="123826"/>
                    <a:pt x="169069" y="123826"/>
                  </a:cubicBezTo>
                  <a:cubicBezTo>
                    <a:pt x="170392" y="123826"/>
                    <a:pt x="174361" y="123826"/>
                    <a:pt x="177006" y="121246"/>
                  </a:cubicBezTo>
                  <a:cubicBezTo>
                    <a:pt x="180975" y="117377"/>
                    <a:pt x="180975" y="109637"/>
                    <a:pt x="177006" y="105768"/>
                  </a:cubicBezTo>
                  <a:cubicBezTo>
                    <a:pt x="174361" y="103188"/>
                    <a:pt x="170392" y="103188"/>
                    <a:pt x="169069" y="103188"/>
                  </a:cubicBezTo>
                  <a:close/>
                  <a:moveTo>
                    <a:pt x="169069" y="76200"/>
                  </a:moveTo>
                  <a:cubicBezTo>
                    <a:pt x="179586" y="76200"/>
                    <a:pt x="188789" y="80141"/>
                    <a:pt x="196677" y="86710"/>
                  </a:cubicBezTo>
                  <a:cubicBezTo>
                    <a:pt x="211138" y="102476"/>
                    <a:pt x="211138" y="126124"/>
                    <a:pt x="196677" y="141890"/>
                  </a:cubicBezTo>
                  <a:cubicBezTo>
                    <a:pt x="188789" y="148459"/>
                    <a:pt x="179586" y="152400"/>
                    <a:pt x="169069" y="152400"/>
                  </a:cubicBezTo>
                  <a:cubicBezTo>
                    <a:pt x="159867" y="152400"/>
                    <a:pt x="149349" y="148459"/>
                    <a:pt x="142776" y="141890"/>
                  </a:cubicBezTo>
                  <a:cubicBezTo>
                    <a:pt x="127000" y="126124"/>
                    <a:pt x="127000" y="102476"/>
                    <a:pt x="142776" y="86710"/>
                  </a:cubicBezTo>
                  <a:cubicBezTo>
                    <a:pt x="149349" y="80141"/>
                    <a:pt x="159867" y="76200"/>
                    <a:pt x="169069" y="76200"/>
                  </a:cubicBezTo>
                  <a:close/>
                  <a:moveTo>
                    <a:pt x="244141" y="38100"/>
                  </a:moveTo>
                  <a:cubicBezTo>
                    <a:pt x="264194" y="57944"/>
                    <a:pt x="276225" y="84402"/>
                    <a:pt x="276225" y="113507"/>
                  </a:cubicBezTo>
                  <a:cubicBezTo>
                    <a:pt x="276225" y="142611"/>
                    <a:pt x="264194" y="169069"/>
                    <a:pt x="244141" y="188913"/>
                  </a:cubicBezTo>
                  <a:cubicBezTo>
                    <a:pt x="244141" y="188913"/>
                    <a:pt x="244141" y="188913"/>
                    <a:pt x="225425" y="170392"/>
                  </a:cubicBezTo>
                  <a:cubicBezTo>
                    <a:pt x="240131" y="154517"/>
                    <a:pt x="248152" y="134673"/>
                    <a:pt x="248152" y="113507"/>
                  </a:cubicBezTo>
                  <a:cubicBezTo>
                    <a:pt x="248152" y="92340"/>
                    <a:pt x="240131" y="72496"/>
                    <a:pt x="225425" y="56621"/>
                  </a:cubicBezTo>
                  <a:cubicBezTo>
                    <a:pt x="225425" y="56621"/>
                    <a:pt x="225425" y="56621"/>
                    <a:pt x="244141" y="38100"/>
                  </a:cubicBezTo>
                  <a:close/>
                  <a:moveTo>
                    <a:pt x="93996" y="38100"/>
                  </a:moveTo>
                  <a:lnTo>
                    <a:pt x="112712" y="56621"/>
                  </a:lnTo>
                  <a:cubicBezTo>
                    <a:pt x="98006" y="72496"/>
                    <a:pt x="89985" y="92340"/>
                    <a:pt x="89985" y="113507"/>
                  </a:cubicBezTo>
                  <a:cubicBezTo>
                    <a:pt x="89985" y="134673"/>
                    <a:pt x="98006" y="154517"/>
                    <a:pt x="112712" y="170392"/>
                  </a:cubicBezTo>
                  <a:cubicBezTo>
                    <a:pt x="112712" y="170392"/>
                    <a:pt x="112712" y="170392"/>
                    <a:pt x="93996" y="188913"/>
                  </a:cubicBezTo>
                  <a:cubicBezTo>
                    <a:pt x="73943" y="169069"/>
                    <a:pt x="61912" y="142611"/>
                    <a:pt x="61912" y="113507"/>
                  </a:cubicBezTo>
                  <a:cubicBezTo>
                    <a:pt x="61912" y="84402"/>
                    <a:pt x="73943" y="57944"/>
                    <a:pt x="93996" y="38100"/>
                  </a:cubicBezTo>
                  <a:close/>
                  <a:moveTo>
                    <a:pt x="291073" y="0"/>
                  </a:moveTo>
                  <a:cubicBezTo>
                    <a:pt x="321142" y="30217"/>
                    <a:pt x="338137" y="70945"/>
                    <a:pt x="338137" y="114300"/>
                  </a:cubicBezTo>
                  <a:cubicBezTo>
                    <a:pt x="338137" y="157655"/>
                    <a:pt x="321142" y="198383"/>
                    <a:pt x="291073" y="228600"/>
                  </a:cubicBezTo>
                  <a:cubicBezTo>
                    <a:pt x="291073" y="228600"/>
                    <a:pt x="291073" y="228600"/>
                    <a:pt x="271462" y="208893"/>
                  </a:cubicBezTo>
                  <a:cubicBezTo>
                    <a:pt x="297609" y="183931"/>
                    <a:pt x="310683" y="149772"/>
                    <a:pt x="310683" y="114300"/>
                  </a:cubicBezTo>
                  <a:cubicBezTo>
                    <a:pt x="310683" y="78828"/>
                    <a:pt x="297609" y="44669"/>
                    <a:pt x="271462" y="19707"/>
                  </a:cubicBezTo>
                  <a:cubicBezTo>
                    <a:pt x="271462" y="19707"/>
                    <a:pt x="271462" y="19707"/>
                    <a:pt x="291073" y="0"/>
                  </a:cubicBezTo>
                  <a:close/>
                  <a:moveTo>
                    <a:pt x="48185" y="0"/>
                  </a:moveTo>
                  <a:cubicBezTo>
                    <a:pt x="48185" y="0"/>
                    <a:pt x="48185" y="0"/>
                    <a:pt x="68263" y="19707"/>
                  </a:cubicBezTo>
                  <a:cubicBezTo>
                    <a:pt x="41493" y="44669"/>
                    <a:pt x="28108" y="78828"/>
                    <a:pt x="28108" y="114300"/>
                  </a:cubicBezTo>
                  <a:cubicBezTo>
                    <a:pt x="28108" y="149772"/>
                    <a:pt x="41493" y="183931"/>
                    <a:pt x="68263" y="208893"/>
                  </a:cubicBezTo>
                  <a:cubicBezTo>
                    <a:pt x="68263" y="208893"/>
                    <a:pt x="68263" y="208893"/>
                    <a:pt x="48185" y="228600"/>
                  </a:cubicBezTo>
                  <a:cubicBezTo>
                    <a:pt x="17400" y="198383"/>
                    <a:pt x="0" y="157655"/>
                    <a:pt x="0" y="114300"/>
                  </a:cubicBezTo>
                  <a:cubicBezTo>
                    <a:pt x="0" y="70945"/>
                    <a:pt x="17400" y="30217"/>
                    <a:pt x="48185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AF72347B-3395-4BFE-A0FB-6FA8F7C8851A}"/>
              </a:ext>
            </a:extLst>
          </p:cNvPr>
          <p:cNvGrpSpPr/>
          <p:nvPr/>
        </p:nvGrpSpPr>
        <p:grpSpPr>
          <a:xfrm>
            <a:off x="6920881" y="1659500"/>
            <a:ext cx="4420219" cy="1048356"/>
            <a:chOff x="6920881" y="1537153"/>
            <a:chExt cx="4420219" cy="1048356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7701197" y="1537153"/>
              <a:ext cx="3639903" cy="1048356"/>
              <a:chOff x="397089" y="3785293"/>
              <a:chExt cx="3639903" cy="1048356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40" name="椭圆 422">
              <a:extLst>
                <a:ext uri="{FF2B5EF4-FFF2-40B4-BE49-F238E27FC236}">
                  <a16:creationId xmlns="" xmlns:a16="http://schemas.microsoft.com/office/drawing/2014/main" id="{972A49CC-EE47-4320-8342-FCA108B8F86E}"/>
                </a:ext>
              </a:extLst>
            </p:cNvPr>
            <p:cNvSpPr/>
            <p:nvPr/>
          </p:nvSpPr>
          <p:spPr>
            <a:xfrm>
              <a:off x="6920881" y="1572865"/>
              <a:ext cx="514404" cy="699066"/>
            </a:xfrm>
            <a:custGeom>
              <a:avLst/>
              <a:gdLst>
                <a:gd name="connsiteX0" fmla="*/ 1318 w 247650"/>
                <a:gd name="connsiteY0" fmla="*/ 223838 h 336551"/>
                <a:gd name="connsiteX1" fmla="*/ 123825 w 247650"/>
                <a:gd name="connsiteY1" fmla="*/ 265778 h 336551"/>
                <a:gd name="connsiteX2" fmla="*/ 246333 w 247650"/>
                <a:gd name="connsiteY2" fmla="*/ 223838 h 336551"/>
                <a:gd name="connsiteX3" fmla="*/ 247650 w 247650"/>
                <a:gd name="connsiteY3" fmla="*/ 227770 h 336551"/>
                <a:gd name="connsiteX4" fmla="*/ 247650 w 247650"/>
                <a:gd name="connsiteY4" fmla="*/ 291990 h 336551"/>
                <a:gd name="connsiteX5" fmla="*/ 123825 w 247650"/>
                <a:gd name="connsiteY5" fmla="*/ 336551 h 336551"/>
                <a:gd name="connsiteX6" fmla="*/ 0 w 247650"/>
                <a:gd name="connsiteY6" fmla="*/ 291990 h 336551"/>
                <a:gd name="connsiteX7" fmla="*/ 0 w 247650"/>
                <a:gd name="connsiteY7" fmla="*/ 227770 h 336551"/>
                <a:gd name="connsiteX8" fmla="*/ 1318 w 247650"/>
                <a:gd name="connsiteY8" fmla="*/ 223838 h 336551"/>
                <a:gd name="connsiteX9" fmla="*/ 1318 w 247650"/>
                <a:gd name="connsiteY9" fmla="*/ 131763 h 336551"/>
                <a:gd name="connsiteX10" fmla="*/ 123825 w 247650"/>
                <a:gd name="connsiteY10" fmla="*/ 173703 h 336551"/>
                <a:gd name="connsiteX11" fmla="*/ 246333 w 247650"/>
                <a:gd name="connsiteY11" fmla="*/ 131763 h 336551"/>
                <a:gd name="connsiteX12" fmla="*/ 247650 w 247650"/>
                <a:gd name="connsiteY12" fmla="*/ 135695 h 336551"/>
                <a:gd name="connsiteX13" fmla="*/ 247650 w 247650"/>
                <a:gd name="connsiteY13" fmla="*/ 199915 h 336551"/>
                <a:gd name="connsiteX14" fmla="*/ 123825 w 247650"/>
                <a:gd name="connsiteY14" fmla="*/ 244476 h 336551"/>
                <a:gd name="connsiteX15" fmla="*/ 0 w 247650"/>
                <a:gd name="connsiteY15" fmla="*/ 199915 h 336551"/>
                <a:gd name="connsiteX16" fmla="*/ 0 w 247650"/>
                <a:gd name="connsiteY16" fmla="*/ 135695 h 336551"/>
                <a:gd name="connsiteX17" fmla="*/ 1318 w 247650"/>
                <a:gd name="connsiteY17" fmla="*/ 131763 h 336551"/>
                <a:gd name="connsiteX18" fmla="*/ 123032 w 247650"/>
                <a:gd name="connsiteY18" fmla="*/ 9525 h 336551"/>
                <a:gd name="connsiteX19" fmla="*/ 23813 w 247650"/>
                <a:gd name="connsiteY19" fmla="*/ 45244 h 336551"/>
                <a:gd name="connsiteX20" fmla="*/ 123032 w 247650"/>
                <a:gd name="connsiteY20" fmla="*/ 80963 h 336551"/>
                <a:gd name="connsiteX21" fmla="*/ 222251 w 247650"/>
                <a:gd name="connsiteY21" fmla="*/ 45244 h 336551"/>
                <a:gd name="connsiteX22" fmla="*/ 123032 w 247650"/>
                <a:gd name="connsiteY22" fmla="*/ 9525 h 336551"/>
                <a:gd name="connsiteX23" fmla="*/ 123825 w 247650"/>
                <a:gd name="connsiteY23" fmla="*/ 0 h 336551"/>
                <a:gd name="connsiteX24" fmla="*/ 247650 w 247650"/>
                <a:gd name="connsiteY24" fmla="*/ 44749 h 336551"/>
                <a:gd name="connsiteX25" fmla="*/ 247650 w 247650"/>
                <a:gd name="connsiteY25" fmla="*/ 109239 h 336551"/>
                <a:gd name="connsiteX26" fmla="*/ 123825 w 247650"/>
                <a:gd name="connsiteY26" fmla="*/ 153988 h 336551"/>
                <a:gd name="connsiteX27" fmla="*/ 0 w 247650"/>
                <a:gd name="connsiteY27" fmla="*/ 109239 h 336551"/>
                <a:gd name="connsiteX28" fmla="*/ 0 w 247650"/>
                <a:gd name="connsiteY28" fmla="*/ 44749 h 336551"/>
                <a:gd name="connsiteX29" fmla="*/ 123825 w 247650"/>
                <a:gd name="connsiteY29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7650" h="336551">
                  <a:moveTo>
                    <a:pt x="1318" y="223838"/>
                  </a:moveTo>
                  <a:cubicBezTo>
                    <a:pt x="5269" y="247429"/>
                    <a:pt x="59278" y="265778"/>
                    <a:pt x="123825" y="265778"/>
                  </a:cubicBezTo>
                  <a:cubicBezTo>
                    <a:pt x="188372" y="265778"/>
                    <a:pt x="242381" y="247429"/>
                    <a:pt x="246333" y="223838"/>
                  </a:cubicBezTo>
                  <a:cubicBezTo>
                    <a:pt x="247650" y="225149"/>
                    <a:pt x="247650" y="226459"/>
                    <a:pt x="247650" y="227770"/>
                  </a:cubicBezTo>
                  <a:cubicBezTo>
                    <a:pt x="247650" y="227770"/>
                    <a:pt x="247650" y="227770"/>
                    <a:pt x="247650" y="291990"/>
                  </a:cubicBezTo>
                  <a:cubicBezTo>
                    <a:pt x="247650" y="316892"/>
                    <a:pt x="192324" y="336551"/>
                    <a:pt x="123825" y="336551"/>
                  </a:cubicBezTo>
                  <a:cubicBezTo>
                    <a:pt x="55326" y="336551"/>
                    <a:pt x="0" y="316892"/>
                    <a:pt x="0" y="291990"/>
                  </a:cubicBezTo>
                  <a:cubicBezTo>
                    <a:pt x="0" y="291990"/>
                    <a:pt x="0" y="291990"/>
                    <a:pt x="0" y="227770"/>
                  </a:cubicBezTo>
                  <a:cubicBezTo>
                    <a:pt x="0" y="226459"/>
                    <a:pt x="1318" y="225149"/>
                    <a:pt x="1318" y="223838"/>
                  </a:cubicBezTo>
                  <a:close/>
                  <a:moveTo>
                    <a:pt x="1318" y="131763"/>
                  </a:moveTo>
                  <a:cubicBezTo>
                    <a:pt x="5269" y="155354"/>
                    <a:pt x="59278" y="173703"/>
                    <a:pt x="123825" y="173703"/>
                  </a:cubicBezTo>
                  <a:cubicBezTo>
                    <a:pt x="188372" y="173703"/>
                    <a:pt x="242381" y="155354"/>
                    <a:pt x="246333" y="131763"/>
                  </a:cubicBezTo>
                  <a:cubicBezTo>
                    <a:pt x="247650" y="133073"/>
                    <a:pt x="247650" y="134384"/>
                    <a:pt x="247650" y="135695"/>
                  </a:cubicBezTo>
                  <a:cubicBezTo>
                    <a:pt x="247650" y="135695"/>
                    <a:pt x="247650" y="135695"/>
                    <a:pt x="247650" y="199915"/>
                  </a:cubicBezTo>
                  <a:cubicBezTo>
                    <a:pt x="247650" y="224817"/>
                    <a:pt x="192324" y="244476"/>
                    <a:pt x="123825" y="244476"/>
                  </a:cubicBezTo>
                  <a:cubicBezTo>
                    <a:pt x="55326" y="244476"/>
                    <a:pt x="0" y="224817"/>
                    <a:pt x="0" y="199915"/>
                  </a:cubicBezTo>
                  <a:cubicBezTo>
                    <a:pt x="0" y="199915"/>
                    <a:pt x="0" y="199915"/>
                    <a:pt x="0" y="135695"/>
                  </a:cubicBezTo>
                  <a:cubicBezTo>
                    <a:pt x="0" y="134384"/>
                    <a:pt x="1318" y="133073"/>
                    <a:pt x="1318" y="131763"/>
                  </a:cubicBezTo>
                  <a:close/>
                  <a:moveTo>
                    <a:pt x="123032" y="9525"/>
                  </a:moveTo>
                  <a:cubicBezTo>
                    <a:pt x="68235" y="9525"/>
                    <a:pt x="23813" y="25517"/>
                    <a:pt x="23813" y="45244"/>
                  </a:cubicBezTo>
                  <a:cubicBezTo>
                    <a:pt x="23813" y="64971"/>
                    <a:pt x="68235" y="80963"/>
                    <a:pt x="123032" y="80963"/>
                  </a:cubicBezTo>
                  <a:cubicBezTo>
                    <a:pt x="177829" y="80963"/>
                    <a:pt x="222251" y="64971"/>
                    <a:pt x="222251" y="45244"/>
                  </a:cubicBezTo>
                  <a:cubicBezTo>
                    <a:pt x="222251" y="25517"/>
                    <a:pt x="177829" y="9525"/>
                    <a:pt x="123032" y="9525"/>
                  </a:cubicBezTo>
                  <a:close/>
                  <a:moveTo>
                    <a:pt x="123825" y="0"/>
                  </a:moveTo>
                  <a:cubicBezTo>
                    <a:pt x="192324" y="0"/>
                    <a:pt x="247650" y="19742"/>
                    <a:pt x="247650" y="44749"/>
                  </a:cubicBezTo>
                  <a:cubicBezTo>
                    <a:pt x="247650" y="44749"/>
                    <a:pt x="247650" y="44749"/>
                    <a:pt x="247650" y="109239"/>
                  </a:cubicBezTo>
                  <a:cubicBezTo>
                    <a:pt x="247650" y="134246"/>
                    <a:pt x="192324" y="153988"/>
                    <a:pt x="123825" y="153988"/>
                  </a:cubicBezTo>
                  <a:cubicBezTo>
                    <a:pt x="55326" y="153988"/>
                    <a:pt x="0" y="134246"/>
                    <a:pt x="0" y="109239"/>
                  </a:cubicBezTo>
                  <a:cubicBezTo>
                    <a:pt x="0" y="109239"/>
                    <a:pt x="0" y="109239"/>
                    <a:pt x="0" y="44749"/>
                  </a:cubicBezTo>
                  <a:cubicBezTo>
                    <a:pt x="0" y="19742"/>
                    <a:pt x="55326" y="0"/>
                    <a:pt x="123825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22F338D3-8C37-47EA-BC37-BC2F3A14FAE3}"/>
              </a:ext>
            </a:extLst>
          </p:cNvPr>
          <p:cNvGrpSpPr/>
          <p:nvPr/>
        </p:nvGrpSpPr>
        <p:grpSpPr>
          <a:xfrm>
            <a:off x="6787934" y="4744795"/>
            <a:ext cx="4529137" cy="1048356"/>
            <a:chOff x="6787934" y="5017646"/>
            <a:chExt cx="4529137" cy="1048356"/>
          </a:xfrm>
        </p:grpSpPr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585D2C0-57DD-4389-8471-FED9CB1F586A}"/>
                </a:ext>
              </a:extLst>
            </p:cNvPr>
            <p:cNvGrpSpPr/>
            <p:nvPr/>
          </p:nvGrpSpPr>
          <p:grpSpPr>
            <a:xfrm>
              <a:off x="7677168" y="5017646"/>
              <a:ext cx="3639903" cy="1048356"/>
              <a:chOff x="397089" y="3785293"/>
              <a:chExt cx="3639903" cy="1048356"/>
            </a:xfrm>
          </p:grpSpPr>
          <p:sp>
            <p:nvSpPr>
              <p:cNvPr id="37" name="TextBox 31">
                <a:extLst>
                  <a:ext uri="{FF2B5EF4-FFF2-40B4-BE49-F238E27FC236}">
                    <a16:creationId xmlns="" xmlns:a16="http://schemas.microsoft.com/office/drawing/2014/main" id="{2E616DBC-7418-494B-9823-1C6C0A4EA65E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添加标题三</a:t>
                </a:r>
              </a:p>
            </p:txBody>
          </p:sp>
          <p:sp>
            <p:nvSpPr>
              <p:cNvPr id="38" name="TextBox 32">
                <a:extLst>
                  <a:ext uri="{FF2B5EF4-FFF2-40B4-BE49-F238E27FC236}">
                    <a16:creationId xmlns="" xmlns:a16="http://schemas.microsoft.com/office/drawing/2014/main" id="{F323517A-E84F-425B-933C-AB11DB47C72E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41" name="椭圆 423">
              <a:extLst>
                <a:ext uri="{FF2B5EF4-FFF2-40B4-BE49-F238E27FC236}">
                  <a16:creationId xmlns="" xmlns:a16="http://schemas.microsoft.com/office/drawing/2014/main" id="{D6F26CF6-0532-43F2-B27D-653102809AC9}"/>
                </a:ext>
              </a:extLst>
            </p:cNvPr>
            <p:cNvSpPr/>
            <p:nvPr/>
          </p:nvSpPr>
          <p:spPr>
            <a:xfrm>
              <a:off x="6787934" y="5097369"/>
              <a:ext cx="699066" cy="695782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6" name="椭圆 25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10" t="10717" r="9839" b="9808"/>
          <a:stretch/>
        </p:blipFill>
        <p:spPr>
          <a:xfrm>
            <a:off x="1611086" y="1475679"/>
            <a:ext cx="4354285" cy="431747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412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7" y="1437938"/>
            <a:ext cx="11951984" cy="6270287"/>
          </a:xfrm>
          <a:prstGeom prst="ellipse">
            <a:avLst/>
          </a:prstGeom>
          <a:noFill/>
          <a:ln w="22225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>
                    <a:alpha val="2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6CE197AF-FD4B-4E03-92EC-D3AF981EA72E}"/>
              </a:ext>
            </a:extLst>
          </p:cNvPr>
          <p:cNvSpPr txBox="1"/>
          <p:nvPr/>
        </p:nvSpPr>
        <p:spPr>
          <a:xfrm>
            <a:off x="1162352" y="2927854"/>
            <a:ext cx="10083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单击此处添加标题文本</a:t>
            </a:r>
          </a:p>
        </p:txBody>
      </p:sp>
      <p:sp>
        <p:nvSpPr>
          <p:cNvPr id="2" name="矩形 1"/>
          <p:cNvSpPr/>
          <p:nvPr/>
        </p:nvSpPr>
        <p:spPr>
          <a:xfrm>
            <a:off x="5300799" y="3635740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FEFFF"/>
                </a:solidFill>
              </a:rPr>
              <a:t>EDIT TITLE HERE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884662" y="420730"/>
            <a:ext cx="2422676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38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71072" y="2083014"/>
            <a:ext cx="11538328" cy="6270287"/>
          </a:xfrm>
          <a:prstGeom prst="ellipse">
            <a:avLst/>
          </a:prstGeom>
          <a:noFill/>
          <a:ln w="38100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77391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="" xmlns:a16="http://schemas.microsoft.com/office/drawing/2014/main" id="{1DD27B69-F6BA-4F8C-8AEC-44E896DC538C}"/>
              </a:ext>
            </a:extLst>
          </p:cNvPr>
          <p:cNvGrpSpPr/>
          <p:nvPr/>
        </p:nvGrpSpPr>
        <p:grpSpPr>
          <a:xfrm>
            <a:off x="1069002" y="1816032"/>
            <a:ext cx="2501655" cy="1377518"/>
            <a:chOff x="397090" y="3785293"/>
            <a:chExt cx="2090019" cy="1377518"/>
          </a:xfrm>
        </p:grpSpPr>
        <p:sp>
          <p:nvSpPr>
            <p:cNvPr id="37" name="TextBox 31">
              <a:extLst>
                <a:ext uri="{FF2B5EF4-FFF2-40B4-BE49-F238E27FC236}">
                  <a16:creationId xmlns="" xmlns:a16="http://schemas.microsoft.com/office/drawing/2014/main" id="{A0E973DA-F141-4159-A101-051A49F888CF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43" name="TextBox 32">
              <a:extLst>
                <a:ext uri="{FF2B5EF4-FFF2-40B4-BE49-F238E27FC236}">
                  <a16:creationId xmlns="" xmlns:a16="http://schemas.microsoft.com/office/drawing/2014/main" id="{03D7A749-DEA5-4078-865B-E905CCE83E4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ECE58255-E7E0-46F0-8B9F-CD2F005D945F}"/>
              </a:ext>
            </a:extLst>
          </p:cNvPr>
          <p:cNvGrpSpPr/>
          <p:nvPr/>
        </p:nvGrpSpPr>
        <p:grpSpPr>
          <a:xfrm>
            <a:off x="8619755" y="4274758"/>
            <a:ext cx="2501655" cy="1377518"/>
            <a:chOff x="397090" y="3785293"/>
            <a:chExt cx="2090019" cy="1377518"/>
          </a:xfrm>
        </p:grpSpPr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78BE5FDA-1F91-4245-937C-6C07B65AEC85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添加标题四</a:t>
              </a:r>
            </a:p>
          </p:txBody>
        </p:sp>
        <p:sp>
          <p:nvSpPr>
            <p:cNvPr id="41" name="TextBox 32">
              <a:extLst>
                <a:ext uri="{FF2B5EF4-FFF2-40B4-BE49-F238E27FC236}">
                  <a16:creationId xmlns="" xmlns:a16="http://schemas.microsoft.com/office/drawing/2014/main" id="{8AF093DA-EC27-489E-A23F-3C42A68034C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="" xmlns:a16="http://schemas.microsoft.com/office/drawing/2014/main" id="{9AA75E53-DD23-4AA9-B541-793B615C8754}"/>
              </a:ext>
            </a:extLst>
          </p:cNvPr>
          <p:cNvGrpSpPr/>
          <p:nvPr/>
        </p:nvGrpSpPr>
        <p:grpSpPr>
          <a:xfrm>
            <a:off x="1069001" y="4247443"/>
            <a:ext cx="2501655" cy="1377518"/>
            <a:chOff x="397090" y="3785293"/>
            <a:chExt cx="2090019" cy="1377518"/>
          </a:xfrm>
        </p:grpSpPr>
        <p:sp>
          <p:nvSpPr>
            <p:cNvPr id="44" name="TextBox 31">
              <a:extLst>
                <a:ext uri="{FF2B5EF4-FFF2-40B4-BE49-F238E27FC236}">
                  <a16:creationId xmlns="" xmlns:a16="http://schemas.microsoft.com/office/drawing/2014/main" id="{A7D08DBB-CFB6-414A-8D79-73BEFD1724D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添加标题三</a:t>
              </a:r>
            </a:p>
          </p:txBody>
        </p:sp>
        <p:sp>
          <p:nvSpPr>
            <p:cNvPr id="45" name="TextBox 32">
              <a:extLst>
                <a:ext uri="{FF2B5EF4-FFF2-40B4-BE49-F238E27FC236}">
                  <a16:creationId xmlns="" xmlns:a16="http://schemas.microsoft.com/office/drawing/2014/main" id="{5C537B4F-7FFF-4680-B83F-A5B1D946A7BF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9E027EE8-792C-4F49-8685-A580641A3BCA}"/>
              </a:ext>
            </a:extLst>
          </p:cNvPr>
          <p:cNvGrpSpPr/>
          <p:nvPr/>
        </p:nvGrpSpPr>
        <p:grpSpPr>
          <a:xfrm>
            <a:off x="8619756" y="1816032"/>
            <a:ext cx="2501655" cy="1377518"/>
            <a:chOff x="397090" y="3785293"/>
            <a:chExt cx="2090019" cy="1377518"/>
          </a:xfrm>
        </p:grpSpPr>
        <p:sp>
          <p:nvSpPr>
            <p:cNvPr id="49" name="TextBox 31">
              <a:extLst>
                <a:ext uri="{FF2B5EF4-FFF2-40B4-BE49-F238E27FC236}">
                  <a16:creationId xmlns="" xmlns:a16="http://schemas.microsoft.com/office/drawing/2014/main" id="{72E3C2B8-8691-409A-B8AE-E945CC670CB1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50" name="TextBox 32">
              <a:extLst>
                <a:ext uri="{FF2B5EF4-FFF2-40B4-BE49-F238E27FC236}">
                  <a16:creationId xmlns="" xmlns:a16="http://schemas.microsoft.com/office/drawing/2014/main" id="{5B692318-0607-4F6E-9D21-21EDF1015E79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2" name="图片 31">
            <a:extLst>
              <a:ext uri="{FF2B5EF4-FFF2-40B4-BE49-F238E27FC236}">
                <a16:creationId xmlns="" xmlns:a16="http://schemas.microsoft.com/office/drawing/2014/main" id="{71879E3E-BBB5-4A2A-B275-95C55DCDA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9881" y="1816032"/>
            <a:ext cx="4412239" cy="4216140"/>
          </a:xfrm>
          <a:prstGeom prst="rect">
            <a:avLst/>
          </a:prstGeom>
        </p:spPr>
      </p:pic>
      <p:sp>
        <p:nvSpPr>
          <p:cNvPr id="23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4" name="组合 23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5" name="椭圆 24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41"/>
          <a:stretch/>
        </p:blipFill>
        <p:spPr>
          <a:xfrm>
            <a:off x="4000855" y="1959428"/>
            <a:ext cx="4069088" cy="243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0655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86" t="9341" r="26149" b="9451"/>
          <a:stretch/>
        </p:blipFill>
        <p:spPr>
          <a:xfrm>
            <a:off x="4862991" y="1857873"/>
            <a:ext cx="2477659" cy="4105834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ECE58255-E7E0-46F0-8B9F-CD2F005D945F}"/>
              </a:ext>
            </a:extLst>
          </p:cNvPr>
          <p:cNvGrpSpPr/>
          <p:nvPr/>
        </p:nvGrpSpPr>
        <p:grpSpPr>
          <a:xfrm>
            <a:off x="8228491" y="4189448"/>
            <a:ext cx="2501655" cy="1377518"/>
            <a:chOff x="397090" y="3785293"/>
            <a:chExt cx="2090019" cy="1377518"/>
          </a:xfrm>
        </p:grpSpPr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78BE5FDA-1F91-4245-937C-6C07B65AEC85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41" name="TextBox 32">
              <a:extLst>
                <a:ext uri="{FF2B5EF4-FFF2-40B4-BE49-F238E27FC236}">
                  <a16:creationId xmlns="" xmlns:a16="http://schemas.microsoft.com/office/drawing/2014/main" id="{8AF093DA-EC27-489E-A23F-3C42A68034C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="" xmlns:a16="http://schemas.microsoft.com/office/drawing/2014/main" id="{9AA75E53-DD23-4AA9-B541-793B615C8754}"/>
              </a:ext>
            </a:extLst>
          </p:cNvPr>
          <p:cNvGrpSpPr/>
          <p:nvPr/>
        </p:nvGrpSpPr>
        <p:grpSpPr>
          <a:xfrm>
            <a:off x="1466781" y="4162133"/>
            <a:ext cx="2501655" cy="1377518"/>
            <a:chOff x="397090" y="3785293"/>
            <a:chExt cx="2090019" cy="1377518"/>
          </a:xfrm>
        </p:grpSpPr>
        <p:sp>
          <p:nvSpPr>
            <p:cNvPr id="44" name="TextBox 31">
              <a:extLst>
                <a:ext uri="{FF2B5EF4-FFF2-40B4-BE49-F238E27FC236}">
                  <a16:creationId xmlns="" xmlns:a16="http://schemas.microsoft.com/office/drawing/2014/main" id="{A7D08DBB-CFB6-414A-8D79-73BEFD1724D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45" name="TextBox 32">
              <a:extLst>
                <a:ext uri="{FF2B5EF4-FFF2-40B4-BE49-F238E27FC236}">
                  <a16:creationId xmlns="" xmlns:a16="http://schemas.microsoft.com/office/drawing/2014/main" id="{5C537B4F-7FFF-4680-B83F-A5B1D946A7BF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="" xmlns:a16="http://schemas.microsoft.com/office/drawing/2014/main" id="{A3E74C14-10EA-4866-B4F3-484C0A2F15B4}"/>
              </a:ext>
            </a:extLst>
          </p:cNvPr>
          <p:cNvGrpSpPr/>
          <p:nvPr/>
        </p:nvGrpSpPr>
        <p:grpSpPr>
          <a:xfrm>
            <a:off x="856230" y="1631260"/>
            <a:ext cx="3699102" cy="1729533"/>
            <a:chOff x="856230" y="1631260"/>
            <a:chExt cx="3699102" cy="1729533"/>
          </a:xfrm>
        </p:grpSpPr>
        <p:grpSp>
          <p:nvGrpSpPr>
            <p:cNvPr id="5" name="组合 1">
              <a:extLst>
                <a:ext uri="{FF2B5EF4-FFF2-40B4-BE49-F238E27FC236}">
                  <a16:creationId xmlns="" xmlns:a16="http://schemas.microsoft.com/office/drawing/2014/main" id="{C6257F13-0108-4E81-A730-4B1B136AA79A}"/>
                </a:ext>
              </a:extLst>
            </p:cNvPr>
            <p:cNvGrpSpPr/>
            <p:nvPr/>
          </p:nvGrpSpPr>
          <p:grpSpPr>
            <a:xfrm>
              <a:off x="856230" y="1631260"/>
              <a:ext cx="3699102" cy="1729533"/>
              <a:chOff x="856230" y="1631260"/>
              <a:chExt cx="3699102" cy="1729533"/>
            </a:xfrm>
          </p:grpSpPr>
          <p:sp>
            <p:nvSpPr>
              <p:cNvPr id="31" name="文本框 30">
                <a:extLst>
                  <a:ext uri="{FF2B5EF4-FFF2-40B4-BE49-F238E27FC236}">
                    <a16:creationId xmlns="" xmlns:a16="http://schemas.microsoft.com/office/drawing/2014/main" id="{CDD6A058-932D-4FCF-97FD-AFD1234E0CC1}"/>
                  </a:ext>
                </a:extLst>
              </p:cNvPr>
              <p:cNvSpPr txBox="1"/>
              <p:nvPr/>
            </p:nvSpPr>
            <p:spPr>
              <a:xfrm>
                <a:off x="856230" y="1998091"/>
                <a:ext cx="1877437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4400" b="1" dirty="0">
                    <a:solidFill>
                      <a:srgbClr val="2FE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标题一</a:t>
                </a:r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="" xmlns:a16="http://schemas.microsoft.com/office/drawing/2014/main" id="{3F8DACFC-BFE8-40D1-B653-3AB961396AC4}"/>
                  </a:ext>
                </a:extLst>
              </p:cNvPr>
              <p:cNvGrpSpPr/>
              <p:nvPr/>
            </p:nvGrpSpPr>
            <p:grpSpPr>
              <a:xfrm>
                <a:off x="2825799" y="1631260"/>
                <a:ext cx="1729533" cy="1729533"/>
                <a:chOff x="3631753" y="2129228"/>
                <a:chExt cx="1883660" cy="1883660"/>
              </a:xfrm>
            </p:grpSpPr>
            <p:sp>
              <p:nvSpPr>
                <p:cNvPr id="33" name="椭圆 32">
                  <a:extLst>
                    <a:ext uri="{FF2B5EF4-FFF2-40B4-BE49-F238E27FC236}">
                      <a16:creationId xmlns="" xmlns:a16="http://schemas.microsoft.com/office/drawing/2014/main" id="{A436CB8E-56E6-49CD-AEC4-FADBE6E28FE3}"/>
                    </a:ext>
                  </a:extLst>
                </p:cNvPr>
                <p:cNvSpPr/>
                <p:nvPr/>
              </p:nvSpPr>
              <p:spPr>
                <a:xfrm rot="16200000">
                  <a:off x="3631753" y="2129228"/>
                  <a:ext cx="1883660" cy="1883660"/>
                </a:xfrm>
                <a:prstGeom prst="ellipse">
                  <a:avLst/>
                </a:prstGeom>
                <a:solidFill>
                  <a:schemeClr val="bg1">
                    <a:alpha val="30000"/>
                  </a:schemeClr>
                </a:solidFill>
                <a:ln w="15875">
                  <a:noFill/>
                </a:ln>
                <a:effectLst>
                  <a:outerShdw blurRad="76200" dist="38100" dir="8100000" algn="tr" rotWithShape="0">
                    <a:prstClr val="black">
                      <a:alpha val="3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4" name="椭圆 33">
                  <a:extLst>
                    <a:ext uri="{FF2B5EF4-FFF2-40B4-BE49-F238E27FC236}">
                      <a16:creationId xmlns="" xmlns:a16="http://schemas.microsoft.com/office/drawing/2014/main" id="{87D0D66F-78DD-40F1-B271-DE7E3D4CC995}"/>
                    </a:ext>
                  </a:extLst>
                </p:cNvPr>
                <p:cNvSpPr/>
                <p:nvPr/>
              </p:nvSpPr>
              <p:spPr>
                <a:xfrm rot="16200000">
                  <a:off x="3764626" y="2266010"/>
                  <a:ext cx="1617913" cy="1617913"/>
                </a:xfrm>
                <a:prstGeom prst="ellipse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  <a:effectLst>
                  <a:outerShdw blurRad="139700" dist="254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47" name="组合 46">
              <a:extLst>
                <a:ext uri="{FF2B5EF4-FFF2-40B4-BE49-F238E27FC236}">
                  <a16:creationId xmlns="" xmlns:a16="http://schemas.microsoft.com/office/drawing/2014/main" id="{63FD67B4-77AD-4A7D-9CB5-AB2813F5A7E0}"/>
                </a:ext>
              </a:extLst>
            </p:cNvPr>
            <p:cNvGrpSpPr/>
            <p:nvPr/>
          </p:nvGrpSpPr>
          <p:grpSpPr>
            <a:xfrm>
              <a:off x="3241563" y="2046026"/>
              <a:ext cx="900000" cy="900000"/>
              <a:chOff x="3316920" y="3353412"/>
              <a:chExt cx="900000" cy="900000"/>
            </a:xfrm>
          </p:grpSpPr>
          <p:sp>
            <p:nvSpPr>
              <p:cNvPr id="48" name="椭圆 47">
                <a:extLst>
                  <a:ext uri="{FF2B5EF4-FFF2-40B4-BE49-F238E27FC236}">
                    <a16:creationId xmlns="" xmlns:a16="http://schemas.microsoft.com/office/drawing/2014/main" id="{C29D98D2-6DF5-4A9D-B8D0-7D5CACCFD34A}"/>
                  </a:ext>
                </a:extLst>
              </p:cNvPr>
              <p:cNvSpPr/>
              <p:nvPr/>
            </p:nvSpPr>
            <p:spPr>
              <a:xfrm>
                <a:off x="3316920" y="3353412"/>
                <a:ext cx="900000" cy="900000"/>
              </a:xfrm>
              <a:prstGeom prst="ellipse">
                <a:avLst/>
              </a:prstGeom>
              <a:noFill/>
              <a:ln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图标2">
                <a:extLst>
                  <a:ext uri="{FF2B5EF4-FFF2-40B4-BE49-F238E27FC236}">
                    <a16:creationId xmlns="" xmlns:a16="http://schemas.microsoft.com/office/drawing/2014/main" id="{39AE498F-DCCA-480C-B40B-8B964875DF18}"/>
                  </a:ext>
                </a:extLst>
              </p:cNvPr>
              <p:cNvSpPr/>
              <p:nvPr/>
            </p:nvSpPr>
            <p:spPr>
              <a:xfrm>
                <a:off x="3546103" y="3578071"/>
                <a:ext cx="452810" cy="450683"/>
              </a:xfrm>
              <a:custGeom>
                <a:avLst/>
                <a:gdLst>
                  <a:gd name="connsiteX0" fmla="*/ 239712 w 338138"/>
                  <a:gd name="connsiteY0" fmla="*/ 261938 h 336550"/>
                  <a:gd name="connsiteX1" fmla="*/ 179387 w 338138"/>
                  <a:gd name="connsiteY1" fmla="*/ 269796 h 336550"/>
                  <a:gd name="connsiteX2" fmla="*/ 179387 w 338138"/>
                  <a:gd name="connsiteY2" fmla="*/ 314326 h 336550"/>
                  <a:gd name="connsiteX3" fmla="*/ 239712 w 338138"/>
                  <a:gd name="connsiteY3" fmla="*/ 261938 h 336550"/>
                  <a:gd name="connsiteX4" fmla="*/ 100012 w 338138"/>
                  <a:gd name="connsiteY4" fmla="*/ 261938 h 336550"/>
                  <a:gd name="connsiteX5" fmla="*/ 158750 w 338138"/>
                  <a:gd name="connsiteY5" fmla="*/ 314326 h 336550"/>
                  <a:gd name="connsiteX6" fmla="*/ 158750 w 338138"/>
                  <a:gd name="connsiteY6" fmla="*/ 269796 h 336550"/>
                  <a:gd name="connsiteX7" fmla="*/ 100012 w 338138"/>
                  <a:gd name="connsiteY7" fmla="*/ 261938 h 336550"/>
                  <a:gd name="connsiteX8" fmla="*/ 301625 w 338138"/>
                  <a:gd name="connsiteY8" fmla="*/ 231775 h 336550"/>
                  <a:gd name="connsiteX9" fmla="*/ 264741 w 338138"/>
                  <a:gd name="connsiteY9" fmla="*/ 252603 h 336550"/>
                  <a:gd name="connsiteX10" fmla="*/ 239712 w 338138"/>
                  <a:gd name="connsiteY10" fmla="*/ 296863 h 336550"/>
                  <a:gd name="connsiteX11" fmla="*/ 301625 w 338138"/>
                  <a:gd name="connsiteY11" fmla="*/ 231775 h 336550"/>
                  <a:gd name="connsiteX12" fmla="*/ 36512 w 338138"/>
                  <a:gd name="connsiteY12" fmla="*/ 231775 h 336550"/>
                  <a:gd name="connsiteX13" fmla="*/ 98425 w 338138"/>
                  <a:gd name="connsiteY13" fmla="*/ 296863 h 336550"/>
                  <a:gd name="connsiteX14" fmla="*/ 73396 w 338138"/>
                  <a:gd name="connsiteY14" fmla="*/ 252603 h 336550"/>
                  <a:gd name="connsiteX15" fmla="*/ 36512 w 338138"/>
                  <a:gd name="connsiteY15" fmla="*/ 231775 h 336550"/>
                  <a:gd name="connsiteX16" fmla="*/ 279747 w 338138"/>
                  <a:gd name="connsiteY16" fmla="*/ 179388 h 336550"/>
                  <a:gd name="connsiteX17" fmla="*/ 273050 w 338138"/>
                  <a:gd name="connsiteY17" fmla="*/ 225426 h 336550"/>
                  <a:gd name="connsiteX18" fmla="*/ 315913 w 338138"/>
                  <a:gd name="connsiteY18" fmla="*/ 179388 h 336550"/>
                  <a:gd name="connsiteX19" fmla="*/ 279747 w 338138"/>
                  <a:gd name="connsiteY19" fmla="*/ 179388 h 336550"/>
                  <a:gd name="connsiteX20" fmla="*/ 179387 w 338138"/>
                  <a:gd name="connsiteY20" fmla="*/ 179388 h 336550"/>
                  <a:gd name="connsiteX21" fmla="*/ 179387 w 338138"/>
                  <a:gd name="connsiteY21" fmla="*/ 249238 h 336550"/>
                  <a:gd name="connsiteX22" fmla="*/ 249501 w 338138"/>
                  <a:gd name="connsiteY22" fmla="*/ 236059 h 336550"/>
                  <a:gd name="connsiteX23" fmla="*/ 258762 w 338138"/>
                  <a:gd name="connsiteY23" fmla="*/ 179388 h 336550"/>
                  <a:gd name="connsiteX24" fmla="*/ 179387 w 338138"/>
                  <a:gd name="connsiteY24" fmla="*/ 179388 h 336550"/>
                  <a:gd name="connsiteX25" fmla="*/ 273050 w 338138"/>
                  <a:gd name="connsiteY25" fmla="*/ 111125 h 336550"/>
                  <a:gd name="connsiteX26" fmla="*/ 279747 w 338138"/>
                  <a:gd name="connsiteY26" fmla="*/ 157163 h 336550"/>
                  <a:gd name="connsiteX27" fmla="*/ 315913 w 338138"/>
                  <a:gd name="connsiteY27" fmla="*/ 157163 h 336550"/>
                  <a:gd name="connsiteX28" fmla="*/ 273050 w 338138"/>
                  <a:gd name="connsiteY28" fmla="*/ 111125 h 336550"/>
                  <a:gd name="connsiteX29" fmla="*/ 179387 w 338138"/>
                  <a:gd name="connsiteY29" fmla="*/ 87313 h 336550"/>
                  <a:gd name="connsiteX30" fmla="*/ 179387 w 338138"/>
                  <a:gd name="connsiteY30" fmla="*/ 157163 h 336550"/>
                  <a:gd name="connsiteX31" fmla="*/ 258762 w 338138"/>
                  <a:gd name="connsiteY31" fmla="*/ 157163 h 336550"/>
                  <a:gd name="connsiteX32" fmla="*/ 249501 w 338138"/>
                  <a:gd name="connsiteY32" fmla="*/ 100492 h 336550"/>
                  <a:gd name="connsiteX33" fmla="*/ 179387 w 338138"/>
                  <a:gd name="connsiteY33" fmla="*/ 87313 h 336550"/>
                  <a:gd name="connsiteX34" fmla="*/ 239712 w 338138"/>
                  <a:gd name="connsiteY34" fmla="*/ 39688 h 336550"/>
                  <a:gd name="connsiteX35" fmla="*/ 264741 w 338138"/>
                  <a:gd name="connsiteY35" fmla="*/ 83948 h 336550"/>
                  <a:gd name="connsiteX36" fmla="*/ 301625 w 338138"/>
                  <a:gd name="connsiteY36" fmla="*/ 104776 h 336550"/>
                  <a:gd name="connsiteX37" fmla="*/ 239712 w 338138"/>
                  <a:gd name="connsiteY37" fmla="*/ 39688 h 336550"/>
                  <a:gd name="connsiteX38" fmla="*/ 89694 w 338138"/>
                  <a:gd name="connsiteY38" fmla="*/ 31750 h 336550"/>
                  <a:gd name="connsiteX39" fmla="*/ 61912 w 338138"/>
                  <a:gd name="connsiteY39" fmla="*/ 59532 h 336550"/>
                  <a:gd name="connsiteX40" fmla="*/ 89694 w 338138"/>
                  <a:gd name="connsiteY40" fmla="*/ 87314 h 336550"/>
                  <a:gd name="connsiteX41" fmla="*/ 117476 w 338138"/>
                  <a:gd name="connsiteY41" fmla="*/ 59532 h 336550"/>
                  <a:gd name="connsiteX42" fmla="*/ 89694 w 338138"/>
                  <a:gd name="connsiteY42" fmla="*/ 31750 h 336550"/>
                  <a:gd name="connsiteX43" fmla="*/ 179387 w 338138"/>
                  <a:gd name="connsiteY43" fmla="*/ 22225 h 336550"/>
                  <a:gd name="connsiteX44" fmla="*/ 179387 w 338138"/>
                  <a:gd name="connsiteY44" fmla="*/ 66755 h 336550"/>
                  <a:gd name="connsiteX45" fmla="*/ 239712 w 338138"/>
                  <a:gd name="connsiteY45" fmla="*/ 74613 h 336550"/>
                  <a:gd name="connsiteX46" fmla="*/ 179387 w 338138"/>
                  <a:gd name="connsiteY46" fmla="*/ 22225 h 336550"/>
                  <a:gd name="connsiteX47" fmla="*/ 169069 w 338138"/>
                  <a:gd name="connsiteY47" fmla="*/ 0 h 336550"/>
                  <a:gd name="connsiteX48" fmla="*/ 338138 w 338138"/>
                  <a:gd name="connsiteY48" fmla="*/ 157758 h 336550"/>
                  <a:gd name="connsiteX49" fmla="*/ 338138 w 338138"/>
                  <a:gd name="connsiteY49" fmla="*/ 178792 h 336550"/>
                  <a:gd name="connsiteX50" fmla="*/ 169069 w 338138"/>
                  <a:gd name="connsiteY50" fmla="*/ 336550 h 336550"/>
                  <a:gd name="connsiteX51" fmla="*/ 0 w 338138"/>
                  <a:gd name="connsiteY51" fmla="*/ 178792 h 336550"/>
                  <a:gd name="connsiteX52" fmla="*/ 0 w 338138"/>
                  <a:gd name="connsiteY52" fmla="*/ 157758 h 336550"/>
                  <a:gd name="connsiteX53" fmla="*/ 21133 w 338138"/>
                  <a:gd name="connsiteY53" fmla="*/ 86767 h 336550"/>
                  <a:gd name="connsiteX54" fmla="*/ 38305 w 338138"/>
                  <a:gd name="connsiteY54" fmla="*/ 131465 h 336550"/>
                  <a:gd name="connsiteX55" fmla="*/ 22454 w 338138"/>
                  <a:gd name="connsiteY55" fmla="*/ 157758 h 336550"/>
                  <a:gd name="connsiteX56" fmla="*/ 47551 w 338138"/>
                  <a:gd name="connsiteY56" fmla="*/ 157758 h 336550"/>
                  <a:gd name="connsiteX57" fmla="*/ 55476 w 338138"/>
                  <a:gd name="connsiteY57" fmla="*/ 178792 h 336550"/>
                  <a:gd name="connsiteX58" fmla="*/ 22454 w 338138"/>
                  <a:gd name="connsiteY58" fmla="*/ 178792 h 336550"/>
                  <a:gd name="connsiteX59" fmla="*/ 64722 w 338138"/>
                  <a:gd name="connsiteY59" fmla="*/ 224805 h 336550"/>
                  <a:gd name="connsiteX60" fmla="*/ 58117 w 338138"/>
                  <a:gd name="connsiteY60" fmla="*/ 187995 h 336550"/>
                  <a:gd name="connsiteX61" fmla="*/ 73968 w 338138"/>
                  <a:gd name="connsiteY61" fmla="*/ 228749 h 336550"/>
                  <a:gd name="connsiteX62" fmla="*/ 84534 w 338138"/>
                  <a:gd name="connsiteY62" fmla="*/ 257671 h 336550"/>
                  <a:gd name="connsiteX63" fmla="*/ 93780 w 338138"/>
                  <a:gd name="connsiteY63" fmla="*/ 237952 h 336550"/>
                  <a:gd name="connsiteX64" fmla="*/ 158502 w 338138"/>
                  <a:gd name="connsiteY64" fmla="*/ 248469 h 336550"/>
                  <a:gd name="connsiteX65" fmla="*/ 158502 w 338138"/>
                  <a:gd name="connsiteY65" fmla="*/ 178792 h 336550"/>
                  <a:gd name="connsiteX66" fmla="*/ 118877 w 338138"/>
                  <a:gd name="connsiteY66" fmla="*/ 178792 h 336550"/>
                  <a:gd name="connsiteX67" fmla="*/ 128122 w 338138"/>
                  <a:gd name="connsiteY67" fmla="*/ 157758 h 336550"/>
                  <a:gd name="connsiteX68" fmla="*/ 158502 w 338138"/>
                  <a:gd name="connsiteY68" fmla="*/ 157758 h 336550"/>
                  <a:gd name="connsiteX69" fmla="*/ 158502 w 338138"/>
                  <a:gd name="connsiteY69" fmla="*/ 88081 h 336550"/>
                  <a:gd name="connsiteX70" fmla="*/ 157181 w 338138"/>
                  <a:gd name="connsiteY70" fmla="*/ 88081 h 336550"/>
                  <a:gd name="connsiteX71" fmla="*/ 158502 w 338138"/>
                  <a:gd name="connsiteY71" fmla="*/ 85452 h 336550"/>
                  <a:gd name="connsiteX72" fmla="*/ 162465 w 338138"/>
                  <a:gd name="connsiteY72" fmla="*/ 59159 h 336550"/>
                  <a:gd name="connsiteX73" fmla="*/ 158502 w 338138"/>
                  <a:gd name="connsiteY73" fmla="*/ 35495 h 336550"/>
                  <a:gd name="connsiteX74" fmla="*/ 158502 w 338138"/>
                  <a:gd name="connsiteY74" fmla="*/ 22349 h 336550"/>
                  <a:gd name="connsiteX75" fmla="*/ 153219 w 338138"/>
                  <a:gd name="connsiteY75" fmla="*/ 23664 h 336550"/>
                  <a:gd name="connsiteX76" fmla="*/ 136048 w 338138"/>
                  <a:gd name="connsiteY76" fmla="*/ 3944 h 336550"/>
                  <a:gd name="connsiteX77" fmla="*/ 169069 w 338138"/>
                  <a:gd name="connsiteY77" fmla="*/ 0 h 336550"/>
                  <a:gd name="connsiteX78" fmla="*/ 90348 w 338138"/>
                  <a:gd name="connsiteY78" fmla="*/ 0 h 336550"/>
                  <a:gd name="connsiteX79" fmla="*/ 149225 w 338138"/>
                  <a:gd name="connsiteY79" fmla="*/ 59251 h 336550"/>
                  <a:gd name="connsiteX80" fmla="*/ 145300 w 338138"/>
                  <a:gd name="connsiteY80" fmla="*/ 80318 h 336550"/>
                  <a:gd name="connsiteX81" fmla="*/ 86422 w 338138"/>
                  <a:gd name="connsiteY81" fmla="*/ 223838 h 336550"/>
                  <a:gd name="connsiteX82" fmla="*/ 34087 w 338138"/>
                  <a:gd name="connsiteY82" fmla="*/ 79002 h 336550"/>
                  <a:gd name="connsiteX83" fmla="*/ 30162 w 338138"/>
                  <a:gd name="connsiteY83" fmla="*/ 59251 h 336550"/>
                  <a:gd name="connsiteX84" fmla="*/ 90348 w 338138"/>
                  <a:gd name="connsiteY84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338138" h="336550">
                    <a:moveTo>
                      <a:pt x="239712" y="261938"/>
                    </a:moveTo>
                    <a:cubicBezTo>
                      <a:pt x="220944" y="267177"/>
                      <a:pt x="200836" y="269796"/>
                      <a:pt x="179387" y="269796"/>
                    </a:cubicBezTo>
                    <a:cubicBezTo>
                      <a:pt x="179387" y="269796"/>
                      <a:pt x="179387" y="269796"/>
                      <a:pt x="179387" y="314326"/>
                    </a:cubicBezTo>
                    <a:cubicBezTo>
                      <a:pt x="203517" y="310397"/>
                      <a:pt x="224966" y="290752"/>
                      <a:pt x="239712" y="261938"/>
                    </a:cubicBezTo>
                    <a:close/>
                    <a:moveTo>
                      <a:pt x="100012" y="261938"/>
                    </a:moveTo>
                    <a:cubicBezTo>
                      <a:pt x="114370" y="290752"/>
                      <a:pt x="135255" y="310397"/>
                      <a:pt x="158750" y="314326"/>
                    </a:cubicBezTo>
                    <a:lnTo>
                      <a:pt x="158750" y="269796"/>
                    </a:lnTo>
                    <a:cubicBezTo>
                      <a:pt x="137865" y="269796"/>
                      <a:pt x="118286" y="267177"/>
                      <a:pt x="100012" y="261938"/>
                    </a:cubicBezTo>
                    <a:close/>
                    <a:moveTo>
                      <a:pt x="301625" y="231775"/>
                    </a:moveTo>
                    <a:cubicBezTo>
                      <a:pt x="291087" y="239586"/>
                      <a:pt x="279231" y="247396"/>
                      <a:pt x="264741" y="252603"/>
                    </a:cubicBezTo>
                    <a:cubicBezTo>
                      <a:pt x="258154" y="269526"/>
                      <a:pt x="250250" y="283846"/>
                      <a:pt x="239712" y="296863"/>
                    </a:cubicBezTo>
                    <a:cubicBezTo>
                      <a:pt x="267375" y="281242"/>
                      <a:pt x="288452" y="259112"/>
                      <a:pt x="301625" y="231775"/>
                    </a:cubicBezTo>
                    <a:close/>
                    <a:moveTo>
                      <a:pt x="36512" y="231775"/>
                    </a:moveTo>
                    <a:cubicBezTo>
                      <a:pt x="49685" y="259112"/>
                      <a:pt x="72079" y="281242"/>
                      <a:pt x="98425" y="296863"/>
                    </a:cubicBezTo>
                    <a:cubicBezTo>
                      <a:pt x="87886" y="283846"/>
                      <a:pt x="79983" y="269526"/>
                      <a:pt x="73396" y="252603"/>
                    </a:cubicBezTo>
                    <a:cubicBezTo>
                      <a:pt x="58906" y="247396"/>
                      <a:pt x="47050" y="239586"/>
                      <a:pt x="36512" y="231775"/>
                    </a:cubicBezTo>
                    <a:close/>
                    <a:moveTo>
                      <a:pt x="279747" y="179388"/>
                    </a:moveTo>
                    <a:cubicBezTo>
                      <a:pt x="279747" y="195173"/>
                      <a:pt x="277069" y="210957"/>
                      <a:pt x="273050" y="225426"/>
                    </a:cubicBezTo>
                    <a:cubicBezTo>
                      <a:pt x="295821" y="213588"/>
                      <a:pt x="310555" y="196488"/>
                      <a:pt x="315913" y="179388"/>
                    </a:cubicBezTo>
                    <a:cubicBezTo>
                      <a:pt x="315913" y="179388"/>
                      <a:pt x="315913" y="179388"/>
                      <a:pt x="279747" y="179388"/>
                    </a:cubicBezTo>
                    <a:close/>
                    <a:moveTo>
                      <a:pt x="179387" y="179388"/>
                    </a:moveTo>
                    <a:cubicBezTo>
                      <a:pt x="179387" y="179388"/>
                      <a:pt x="179387" y="179388"/>
                      <a:pt x="179387" y="249238"/>
                    </a:cubicBezTo>
                    <a:cubicBezTo>
                      <a:pt x="204522" y="249238"/>
                      <a:pt x="228335" y="243966"/>
                      <a:pt x="249501" y="236059"/>
                    </a:cubicBezTo>
                    <a:cubicBezTo>
                      <a:pt x="254793" y="218926"/>
                      <a:pt x="257439" y="200475"/>
                      <a:pt x="258762" y="179388"/>
                    </a:cubicBezTo>
                    <a:cubicBezTo>
                      <a:pt x="258762" y="179388"/>
                      <a:pt x="258762" y="179388"/>
                      <a:pt x="179387" y="179388"/>
                    </a:cubicBezTo>
                    <a:close/>
                    <a:moveTo>
                      <a:pt x="273050" y="111125"/>
                    </a:moveTo>
                    <a:cubicBezTo>
                      <a:pt x="277069" y="125594"/>
                      <a:pt x="279747" y="141379"/>
                      <a:pt x="279747" y="157163"/>
                    </a:cubicBezTo>
                    <a:lnTo>
                      <a:pt x="315913" y="157163"/>
                    </a:lnTo>
                    <a:cubicBezTo>
                      <a:pt x="310555" y="140063"/>
                      <a:pt x="295821" y="122963"/>
                      <a:pt x="273050" y="111125"/>
                    </a:cubicBezTo>
                    <a:close/>
                    <a:moveTo>
                      <a:pt x="179387" y="87313"/>
                    </a:moveTo>
                    <a:lnTo>
                      <a:pt x="179387" y="157163"/>
                    </a:lnTo>
                    <a:cubicBezTo>
                      <a:pt x="179387" y="157163"/>
                      <a:pt x="179387" y="157163"/>
                      <a:pt x="258762" y="157163"/>
                    </a:cubicBezTo>
                    <a:cubicBezTo>
                      <a:pt x="257439" y="136076"/>
                      <a:pt x="254793" y="117625"/>
                      <a:pt x="249501" y="100492"/>
                    </a:cubicBezTo>
                    <a:cubicBezTo>
                      <a:pt x="228335" y="92585"/>
                      <a:pt x="204522" y="87313"/>
                      <a:pt x="179387" y="87313"/>
                    </a:cubicBezTo>
                    <a:close/>
                    <a:moveTo>
                      <a:pt x="239712" y="39688"/>
                    </a:moveTo>
                    <a:cubicBezTo>
                      <a:pt x="250250" y="52705"/>
                      <a:pt x="258154" y="67025"/>
                      <a:pt x="264741" y="83948"/>
                    </a:cubicBezTo>
                    <a:cubicBezTo>
                      <a:pt x="279231" y="89155"/>
                      <a:pt x="291087" y="96965"/>
                      <a:pt x="301625" y="104776"/>
                    </a:cubicBezTo>
                    <a:cubicBezTo>
                      <a:pt x="288452" y="77439"/>
                      <a:pt x="267375" y="55309"/>
                      <a:pt x="239712" y="39688"/>
                    </a:cubicBezTo>
                    <a:close/>
                    <a:moveTo>
                      <a:pt x="89694" y="31750"/>
                    </a:moveTo>
                    <a:cubicBezTo>
                      <a:pt x="74350" y="31750"/>
                      <a:pt x="61912" y="44188"/>
                      <a:pt x="61912" y="59532"/>
                    </a:cubicBezTo>
                    <a:cubicBezTo>
                      <a:pt x="61912" y="74876"/>
                      <a:pt x="74350" y="87314"/>
                      <a:pt x="89694" y="87314"/>
                    </a:cubicBezTo>
                    <a:cubicBezTo>
                      <a:pt x="105038" y="87314"/>
                      <a:pt x="117476" y="74876"/>
                      <a:pt x="117476" y="59532"/>
                    </a:cubicBezTo>
                    <a:cubicBezTo>
                      <a:pt x="117476" y="44188"/>
                      <a:pt x="105038" y="31750"/>
                      <a:pt x="89694" y="31750"/>
                    </a:cubicBezTo>
                    <a:close/>
                    <a:moveTo>
                      <a:pt x="179387" y="22225"/>
                    </a:moveTo>
                    <a:lnTo>
                      <a:pt x="179387" y="66755"/>
                    </a:lnTo>
                    <a:cubicBezTo>
                      <a:pt x="200836" y="66755"/>
                      <a:pt x="220944" y="69374"/>
                      <a:pt x="239712" y="74613"/>
                    </a:cubicBezTo>
                    <a:cubicBezTo>
                      <a:pt x="224966" y="45799"/>
                      <a:pt x="203517" y="26154"/>
                      <a:pt x="179387" y="22225"/>
                    </a:cubicBezTo>
                    <a:close/>
                    <a:moveTo>
                      <a:pt x="169069" y="0"/>
                    </a:moveTo>
                    <a:cubicBezTo>
                      <a:pt x="258887" y="0"/>
                      <a:pt x="331534" y="69676"/>
                      <a:pt x="338138" y="157758"/>
                    </a:cubicBezTo>
                    <a:lnTo>
                      <a:pt x="338138" y="178792"/>
                    </a:lnTo>
                    <a:cubicBezTo>
                      <a:pt x="331534" y="266874"/>
                      <a:pt x="258887" y="336550"/>
                      <a:pt x="169069" y="336550"/>
                    </a:cubicBezTo>
                    <a:cubicBezTo>
                      <a:pt x="79251" y="336550"/>
                      <a:pt x="6604" y="266874"/>
                      <a:pt x="0" y="178792"/>
                    </a:cubicBezTo>
                    <a:cubicBezTo>
                      <a:pt x="0" y="178792"/>
                      <a:pt x="0" y="178792"/>
                      <a:pt x="0" y="157758"/>
                    </a:cubicBezTo>
                    <a:cubicBezTo>
                      <a:pt x="2642" y="131465"/>
                      <a:pt x="9246" y="107801"/>
                      <a:pt x="21133" y="86767"/>
                    </a:cubicBezTo>
                    <a:cubicBezTo>
                      <a:pt x="25096" y="95969"/>
                      <a:pt x="30379" y="113060"/>
                      <a:pt x="38305" y="131465"/>
                    </a:cubicBezTo>
                    <a:cubicBezTo>
                      <a:pt x="30379" y="139353"/>
                      <a:pt x="25096" y="148555"/>
                      <a:pt x="22454" y="157758"/>
                    </a:cubicBezTo>
                    <a:cubicBezTo>
                      <a:pt x="22454" y="157758"/>
                      <a:pt x="22454" y="157758"/>
                      <a:pt x="47551" y="157758"/>
                    </a:cubicBezTo>
                    <a:cubicBezTo>
                      <a:pt x="50192" y="164331"/>
                      <a:pt x="52834" y="172219"/>
                      <a:pt x="55476" y="178792"/>
                    </a:cubicBezTo>
                    <a:cubicBezTo>
                      <a:pt x="55476" y="178792"/>
                      <a:pt x="55476" y="178792"/>
                      <a:pt x="22454" y="178792"/>
                    </a:cubicBezTo>
                    <a:cubicBezTo>
                      <a:pt x="27738" y="195883"/>
                      <a:pt x="42267" y="212973"/>
                      <a:pt x="64722" y="224805"/>
                    </a:cubicBezTo>
                    <a:cubicBezTo>
                      <a:pt x="62080" y="212973"/>
                      <a:pt x="59438" y="201141"/>
                      <a:pt x="58117" y="187995"/>
                    </a:cubicBezTo>
                    <a:cubicBezTo>
                      <a:pt x="66042" y="210344"/>
                      <a:pt x="72647" y="226120"/>
                      <a:pt x="73968" y="228749"/>
                    </a:cubicBezTo>
                    <a:cubicBezTo>
                      <a:pt x="73968" y="228749"/>
                      <a:pt x="73968" y="228749"/>
                      <a:pt x="84534" y="257671"/>
                    </a:cubicBezTo>
                    <a:cubicBezTo>
                      <a:pt x="84534" y="257671"/>
                      <a:pt x="84534" y="257671"/>
                      <a:pt x="93780" y="237952"/>
                    </a:cubicBezTo>
                    <a:cubicBezTo>
                      <a:pt x="113593" y="243210"/>
                      <a:pt x="134727" y="248469"/>
                      <a:pt x="158502" y="248469"/>
                    </a:cubicBezTo>
                    <a:cubicBezTo>
                      <a:pt x="158502" y="248469"/>
                      <a:pt x="158502" y="248469"/>
                      <a:pt x="158502" y="178792"/>
                    </a:cubicBezTo>
                    <a:cubicBezTo>
                      <a:pt x="158502" y="178792"/>
                      <a:pt x="158502" y="178792"/>
                      <a:pt x="118877" y="178792"/>
                    </a:cubicBezTo>
                    <a:cubicBezTo>
                      <a:pt x="122839" y="172219"/>
                      <a:pt x="125481" y="164331"/>
                      <a:pt x="128122" y="157758"/>
                    </a:cubicBezTo>
                    <a:cubicBezTo>
                      <a:pt x="128122" y="157758"/>
                      <a:pt x="128122" y="157758"/>
                      <a:pt x="158502" y="157758"/>
                    </a:cubicBezTo>
                    <a:cubicBezTo>
                      <a:pt x="158502" y="157758"/>
                      <a:pt x="158502" y="157758"/>
                      <a:pt x="158502" y="88081"/>
                    </a:cubicBezTo>
                    <a:cubicBezTo>
                      <a:pt x="158502" y="88081"/>
                      <a:pt x="157181" y="88081"/>
                      <a:pt x="157181" y="88081"/>
                    </a:cubicBezTo>
                    <a:cubicBezTo>
                      <a:pt x="157181" y="86767"/>
                      <a:pt x="157181" y="85452"/>
                      <a:pt x="158502" y="85452"/>
                    </a:cubicBezTo>
                    <a:cubicBezTo>
                      <a:pt x="161144" y="77564"/>
                      <a:pt x="162465" y="68362"/>
                      <a:pt x="162465" y="59159"/>
                    </a:cubicBezTo>
                    <a:cubicBezTo>
                      <a:pt x="162465" y="51271"/>
                      <a:pt x="161144" y="43383"/>
                      <a:pt x="158502" y="35495"/>
                    </a:cubicBezTo>
                    <a:cubicBezTo>
                      <a:pt x="158502" y="35495"/>
                      <a:pt x="158502" y="35495"/>
                      <a:pt x="158502" y="22349"/>
                    </a:cubicBezTo>
                    <a:cubicBezTo>
                      <a:pt x="157181" y="22349"/>
                      <a:pt x="154539" y="23664"/>
                      <a:pt x="153219" y="23664"/>
                    </a:cubicBezTo>
                    <a:cubicBezTo>
                      <a:pt x="147935" y="15776"/>
                      <a:pt x="142652" y="9202"/>
                      <a:pt x="136048" y="3944"/>
                    </a:cubicBezTo>
                    <a:cubicBezTo>
                      <a:pt x="146614" y="1315"/>
                      <a:pt x="157181" y="0"/>
                      <a:pt x="169069" y="0"/>
                    </a:cubicBezTo>
                    <a:close/>
                    <a:moveTo>
                      <a:pt x="90348" y="0"/>
                    </a:moveTo>
                    <a:cubicBezTo>
                      <a:pt x="123057" y="0"/>
                      <a:pt x="149225" y="26334"/>
                      <a:pt x="149225" y="59251"/>
                    </a:cubicBezTo>
                    <a:cubicBezTo>
                      <a:pt x="149225" y="67151"/>
                      <a:pt x="147916" y="73735"/>
                      <a:pt x="145300" y="80318"/>
                    </a:cubicBezTo>
                    <a:cubicBezTo>
                      <a:pt x="137449" y="104019"/>
                      <a:pt x="86422" y="223838"/>
                      <a:pt x="86422" y="223838"/>
                    </a:cubicBezTo>
                    <a:cubicBezTo>
                      <a:pt x="86422" y="223838"/>
                      <a:pt x="38012" y="93485"/>
                      <a:pt x="34087" y="79002"/>
                    </a:cubicBezTo>
                    <a:cubicBezTo>
                      <a:pt x="31470" y="72418"/>
                      <a:pt x="30162" y="65835"/>
                      <a:pt x="30162" y="59251"/>
                    </a:cubicBezTo>
                    <a:cubicBezTo>
                      <a:pt x="30162" y="26334"/>
                      <a:pt x="57638" y="0"/>
                      <a:pt x="90348" y="0"/>
                    </a:cubicBezTo>
                    <a:close/>
                  </a:path>
                </a:pathLst>
              </a:cu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295B6F73-18DE-4610-B095-6F41A940054F}"/>
              </a:ext>
            </a:extLst>
          </p:cNvPr>
          <p:cNvGrpSpPr/>
          <p:nvPr/>
        </p:nvGrpSpPr>
        <p:grpSpPr>
          <a:xfrm>
            <a:off x="7648366" y="1631260"/>
            <a:ext cx="3700309" cy="1729533"/>
            <a:chOff x="7648366" y="1631260"/>
            <a:chExt cx="3700309" cy="1729533"/>
          </a:xfrm>
        </p:grpSpPr>
        <p:grpSp>
          <p:nvGrpSpPr>
            <p:cNvPr id="3" name="组合 2">
              <a:extLst>
                <a:ext uri="{FF2B5EF4-FFF2-40B4-BE49-F238E27FC236}">
                  <a16:creationId xmlns="" xmlns:a16="http://schemas.microsoft.com/office/drawing/2014/main" id="{37EAE28D-5A21-49BB-9D3F-A79EBE2BB089}"/>
                </a:ext>
              </a:extLst>
            </p:cNvPr>
            <p:cNvGrpSpPr/>
            <p:nvPr/>
          </p:nvGrpSpPr>
          <p:grpSpPr>
            <a:xfrm>
              <a:off x="7648366" y="1631260"/>
              <a:ext cx="3700309" cy="1729533"/>
              <a:chOff x="6598731" y="2213412"/>
              <a:chExt cx="4030062" cy="1883660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="" xmlns:a16="http://schemas.microsoft.com/office/drawing/2014/main" id="{DFC7B441-0B86-4E0D-814B-5BD85751A507}"/>
                  </a:ext>
                </a:extLst>
              </p:cNvPr>
              <p:cNvSpPr txBox="1"/>
              <p:nvPr/>
            </p:nvSpPr>
            <p:spPr>
              <a:xfrm>
                <a:off x="8584050" y="2596748"/>
                <a:ext cx="2044743" cy="8380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4400" b="1" dirty="0">
                    <a:solidFill>
                      <a:srgbClr val="2FE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标题二</a:t>
                </a:r>
              </a:p>
            </p:txBody>
          </p:sp>
          <p:grpSp>
            <p:nvGrpSpPr>
              <p:cNvPr id="36" name="组合 35">
                <a:extLst>
                  <a:ext uri="{FF2B5EF4-FFF2-40B4-BE49-F238E27FC236}">
                    <a16:creationId xmlns="" xmlns:a16="http://schemas.microsoft.com/office/drawing/2014/main" id="{53012F38-376C-460B-8FE6-D28A0F2E7F00}"/>
                  </a:ext>
                </a:extLst>
              </p:cNvPr>
              <p:cNvGrpSpPr/>
              <p:nvPr/>
            </p:nvGrpSpPr>
            <p:grpSpPr>
              <a:xfrm>
                <a:off x="6598731" y="2213412"/>
                <a:ext cx="1883660" cy="1883660"/>
                <a:chOff x="6598731" y="2129229"/>
                <a:chExt cx="1883660" cy="1883660"/>
              </a:xfrm>
            </p:grpSpPr>
            <p:sp>
              <p:nvSpPr>
                <p:cNvPr id="37" name="椭圆 36">
                  <a:extLst>
                    <a:ext uri="{FF2B5EF4-FFF2-40B4-BE49-F238E27FC236}">
                      <a16:creationId xmlns="" xmlns:a16="http://schemas.microsoft.com/office/drawing/2014/main" id="{4905E19F-5843-4960-99A8-7513C5D15BBC}"/>
                    </a:ext>
                  </a:extLst>
                </p:cNvPr>
                <p:cNvSpPr/>
                <p:nvPr/>
              </p:nvSpPr>
              <p:spPr>
                <a:xfrm rot="16200000">
                  <a:off x="6598731" y="2129229"/>
                  <a:ext cx="1883660" cy="1883660"/>
                </a:xfrm>
                <a:prstGeom prst="ellipse">
                  <a:avLst/>
                </a:prstGeom>
                <a:solidFill>
                  <a:schemeClr val="bg1">
                    <a:alpha val="30000"/>
                  </a:schemeClr>
                </a:solidFill>
                <a:ln w="15875">
                  <a:noFill/>
                </a:ln>
                <a:effectLst>
                  <a:outerShdw blurRad="76200" dist="38100" dir="8100000" algn="tr" rotWithShape="0">
                    <a:prstClr val="black">
                      <a:alpha val="3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="" xmlns:a16="http://schemas.microsoft.com/office/drawing/2014/main" id="{2CB3C9F3-D052-4887-B2D2-A34CAC8C398C}"/>
                    </a:ext>
                  </a:extLst>
                </p:cNvPr>
                <p:cNvSpPr/>
                <p:nvPr/>
              </p:nvSpPr>
              <p:spPr>
                <a:xfrm rot="16200000">
                  <a:off x="6731604" y="2266011"/>
                  <a:ext cx="1617913" cy="1617913"/>
                </a:xfrm>
                <a:prstGeom prst="ellipse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  <a:effectLst>
                  <a:outerShdw blurRad="101600" dist="254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50" name="组合 49">
              <a:extLst>
                <a:ext uri="{FF2B5EF4-FFF2-40B4-BE49-F238E27FC236}">
                  <a16:creationId xmlns="" xmlns:a16="http://schemas.microsoft.com/office/drawing/2014/main" id="{2C70FBC3-0506-4D1C-AE18-198A9B3E6ED7}"/>
                </a:ext>
              </a:extLst>
            </p:cNvPr>
            <p:cNvGrpSpPr/>
            <p:nvPr/>
          </p:nvGrpSpPr>
          <p:grpSpPr>
            <a:xfrm>
              <a:off x="8063132" y="2046026"/>
              <a:ext cx="900000" cy="900000"/>
              <a:chOff x="7029293" y="2344499"/>
              <a:chExt cx="900000" cy="900000"/>
            </a:xfrm>
          </p:grpSpPr>
          <p:sp>
            <p:nvSpPr>
              <p:cNvPr id="51" name="椭圆 50">
                <a:extLst>
                  <a:ext uri="{FF2B5EF4-FFF2-40B4-BE49-F238E27FC236}">
                    <a16:creationId xmlns="" xmlns:a16="http://schemas.microsoft.com/office/drawing/2014/main" id="{6014DA4E-E1C4-4F85-AC81-345911666957}"/>
                  </a:ext>
                </a:extLst>
              </p:cNvPr>
              <p:cNvSpPr/>
              <p:nvPr/>
            </p:nvSpPr>
            <p:spPr>
              <a:xfrm>
                <a:off x="7029293" y="2344499"/>
                <a:ext cx="900000" cy="900000"/>
              </a:xfrm>
              <a:prstGeom prst="ellipse">
                <a:avLst/>
              </a:prstGeom>
              <a:noFill/>
              <a:ln w="12700">
                <a:solidFill>
                  <a:srgbClr val="2FE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图标3">
                <a:extLst>
                  <a:ext uri="{FF2B5EF4-FFF2-40B4-BE49-F238E27FC236}">
                    <a16:creationId xmlns="" xmlns:a16="http://schemas.microsoft.com/office/drawing/2014/main" id="{4AA9D704-F7C7-47DB-81B3-2A44CB96E9A4}"/>
                  </a:ext>
                </a:extLst>
              </p:cNvPr>
              <p:cNvSpPr/>
              <p:nvPr/>
            </p:nvSpPr>
            <p:spPr>
              <a:xfrm>
                <a:off x="7252888" y="263612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35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3" name="组合 42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46" name="椭圆 45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48193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ECE58255-E7E0-46F0-8B9F-CD2F005D945F}"/>
              </a:ext>
            </a:extLst>
          </p:cNvPr>
          <p:cNvGrpSpPr/>
          <p:nvPr/>
        </p:nvGrpSpPr>
        <p:grpSpPr>
          <a:xfrm>
            <a:off x="9284766" y="4274758"/>
            <a:ext cx="2501655" cy="1377518"/>
            <a:chOff x="397090" y="3785293"/>
            <a:chExt cx="2090019" cy="1377518"/>
          </a:xfrm>
        </p:grpSpPr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78BE5FDA-1F91-4245-937C-6C07B65AEC85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41" name="TextBox 32">
              <a:extLst>
                <a:ext uri="{FF2B5EF4-FFF2-40B4-BE49-F238E27FC236}">
                  <a16:creationId xmlns="" xmlns:a16="http://schemas.microsoft.com/office/drawing/2014/main" id="{8AF093DA-EC27-489E-A23F-3C42A68034C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9E027EE8-792C-4F49-8685-A580641A3BCA}"/>
              </a:ext>
            </a:extLst>
          </p:cNvPr>
          <p:cNvGrpSpPr/>
          <p:nvPr/>
        </p:nvGrpSpPr>
        <p:grpSpPr>
          <a:xfrm>
            <a:off x="9284767" y="1816032"/>
            <a:ext cx="2501655" cy="1377518"/>
            <a:chOff x="397090" y="3785293"/>
            <a:chExt cx="2090019" cy="1377518"/>
          </a:xfrm>
        </p:grpSpPr>
        <p:sp>
          <p:nvSpPr>
            <p:cNvPr id="49" name="TextBox 31">
              <a:extLst>
                <a:ext uri="{FF2B5EF4-FFF2-40B4-BE49-F238E27FC236}">
                  <a16:creationId xmlns="" xmlns:a16="http://schemas.microsoft.com/office/drawing/2014/main" id="{72E3C2B8-8691-409A-B8AE-E945CC670CB1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50" name="TextBox 32">
              <a:extLst>
                <a:ext uri="{FF2B5EF4-FFF2-40B4-BE49-F238E27FC236}">
                  <a16:creationId xmlns="" xmlns:a16="http://schemas.microsoft.com/office/drawing/2014/main" id="{5B692318-0607-4F6E-9D21-21EDF1015E79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2" name="组合 1">
            <a:extLst>
              <a:ext uri="{FF2B5EF4-FFF2-40B4-BE49-F238E27FC236}">
                <a16:creationId xmlns="" xmlns:a16="http://schemas.microsoft.com/office/drawing/2014/main" id="{91EAAE79-EEBA-4F87-87A3-8F4FEAF0066D}"/>
              </a:ext>
            </a:extLst>
          </p:cNvPr>
          <p:cNvGrpSpPr/>
          <p:nvPr/>
        </p:nvGrpSpPr>
        <p:grpSpPr>
          <a:xfrm>
            <a:off x="196745" y="1525405"/>
            <a:ext cx="5664629" cy="4233626"/>
            <a:chOff x="4427984" y="1245228"/>
            <a:chExt cx="4032448" cy="3175219"/>
          </a:xfrm>
        </p:grpSpPr>
        <p:cxnSp>
          <p:nvCxnSpPr>
            <p:cNvPr id="23" name="直接连接符 22">
              <a:extLst>
                <a:ext uri="{FF2B5EF4-FFF2-40B4-BE49-F238E27FC236}">
                  <a16:creationId xmlns="" xmlns:a16="http://schemas.microsoft.com/office/drawing/2014/main" id="{A480C884-4CF0-40FA-A83F-C070D95EE62C}"/>
                </a:ext>
              </a:extLst>
            </p:cNvPr>
            <p:cNvCxnSpPr/>
            <p:nvPr/>
          </p:nvCxnSpPr>
          <p:spPr>
            <a:xfrm>
              <a:off x="5004048" y="4339382"/>
              <a:ext cx="3456384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15">
              <a:extLst>
                <a:ext uri="{FF2B5EF4-FFF2-40B4-BE49-F238E27FC236}">
                  <a16:creationId xmlns="" xmlns:a16="http://schemas.microsoft.com/office/drawing/2014/main" id="{133C5052-18CA-4F8F-AFD5-EA075C601DC5}"/>
                </a:ext>
              </a:extLst>
            </p:cNvPr>
            <p:cNvSpPr txBox="1"/>
            <p:nvPr/>
          </p:nvSpPr>
          <p:spPr>
            <a:xfrm>
              <a:off x="4427984" y="1245228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1000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="" xmlns:a16="http://schemas.microsoft.com/office/drawing/2014/main" id="{84782C41-F186-4862-940C-668663E8C553}"/>
                </a:ext>
              </a:extLst>
            </p:cNvPr>
            <p:cNvSpPr txBox="1"/>
            <p:nvPr/>
          </p:nvSpPr>
          <p:spPr>
            <a:xfrm>
              <a:off x="4427984" y="1568113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900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17">
              <a:extLst>
                <a:ext uri="{FF2B5EF4-FFF2-40B4-BE49-F238E27FC236}">
                  <a16:creationId xmlns="" xmlns:a16="http://schemas.microsoft.com/office/drawing/2014/main" id="{5ED6EE5F-EB36-4D64-9594-FAAFE62C55ED}"/>
                </a:ext>
              </a:extLst>
            </p:cNvPr>
            <p:cNvSpPr txBox="1"/>
            <p:nvPr/>
          </p:nvSpPr>
          <p:spPr>
            <a:xfrm>
              <a:off x="4427984" y="1890998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800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18">
              <a:extLst>
                <a:ext uri="{FF2B5EF4-FFF2-40B4-BE49-F238E27FC236}">
                  <a16:creationId xmlns="" xmlns:a16="http://schemas.microsoft.com/office/drawing/2014/main" id="{37B7D98E-C020-4FA1-A01C-AD45DBD1A3AA}"/>
                </a:ext>
              </a:extLst>
            </p:cNvPr>
            <p:cNvSpPr txBox="1"/>
            <p:nvPr/>
          </p:nvSpPr>
          <p:spPr>
            <a:xfrm>
              <a:off x="4427984" y="2213883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700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TextBox 19">
              <a:extLst>
                <a:ext uri="{FF2B5EF4-FFF2-40B4-BE49-F238E27FC236}">
                  <a16:creationId xmlns="" xmlns:a16="http://schemas.microsoft.com/office/drawing/2014/main" id="{CA7DFFD1-FEDF-4829-89AA-349E0FD75A1B}"/>
                </a:ext>
              </a:extLst>
            </p:cNvPr>
            <p:cNvSpPr txBox="1"/>
            <p:nvPr/>
          </p:nvSpPr>
          <p:spPr>
            <a:xfrm>
              <a:off x="4427984" y="2536768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600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TextBox 20">
              <a:extLst>
                <a:ext uri="{FF2B5EF4-FFF2-40B4-BE49-F238E27FC236}">
                  <a16:creationId xmlns="" xmlns:a16="http://schemas.microsoft.com/office/drawing/2014/main" id="{57D9C996-3AD3-4088-B811-CB5581A181ED}"/>
                </a:ext>
              </a:extLst>
            </p:cNvPr>
            <p:cNvSpPr txBox="1"/>
            <p:nvPr/>
          </p:nvSpPr>
          <p:spPr>
            <a:xfrm>
              <a:off x="4427984" y="2859653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500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1">
              <a:extLst>
                <a:ext uri="{FF2B5EF4-FFF2-40B4-BE49-F238E27FC236}">
                  <a16:creationId xmlns="" xmlns:a16="http://schemas.microsoft.com/office/drawing/2014/main" id="{3598A32B-3FC1-4201-934E-6885F6FED717}"/>
                </a:ext>
              </a:extLst>
            </p:cNvPr>
            <p:cNvSpPr txBox="1"/>
            <p:nvPr/>
          </p:nvSpPr>
          <p:spPr>
            <a:xfrm>
              <a:off x="4427984" y="3182538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400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4" name="TextBox 22">
              <a:extLst>
                <a:ext uri="{FF2B5EF4-FFF2-40B4-BE49-F238E27FC236}">
                  <a16:creationId xmlns="" xmlns:a16="http://schemas.microsoft.com/office/drawing/2014/main" id="{FA8AE114-BE7D-48BB-B0C7-B07C1908B18F}"/>
                </a:ext>
              </a:extLst>
            </p:cNvPr>
            <p:cNvSpPr txBox="1"/>
            <p:nvPr/>
          </p:nvSpPr>
          <p:spPr>
            <a:xfrm>
              <a:off x="4427984" y="3505423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300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TextBox 23">
              <a:extLst>
                <a:ext uri="{FF2B5EF4-FFF2-40B4-BE49-F238E27FC236}">
                  <a16:creationId xmlns="" xmlns:a16="http://schemas.microsoft.com/office/drawing/2014/main" id="{D5260D57-A2B8-4716-A516-F90BFF5E4986}"/>
                </a:ext>
              </a:extLst>
            </p:cNvPr>
            <p:cNvSpPr txBox="1"/>
            <p:nvPr/>
          </p:nvSpPr>
          <p:spPr>
            <a:xfrm>
              <a:off x="4427984" y="3828308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200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TextBox 24">
              <a:extLst>
                <a:ext uri="{FF2B5EF4-FFF2-40B4-BE49-F238E27FC236}">
                  <a16:creationId xmlns="" xmlns:a16="http://schemas.microsoft.com/office/drawing/2014/main" id="{56751E24-256D-41A7-AA8B-D1D41CFD52B0}"/>
                </a:ext>
              </a:extLst>
            </p:cNvPr>
            <p:cNvSpPr txBox="1"/>
            <p:nvPr/>
          </p:nvSpPr>
          <p:spPr>
            <a:xfrm>
              <a:off x="4427984" y="4151190"/>
              <a:ext cx="576064" cy="26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733" b="1" dirty="0">
                  <a:solidFill>
                    <a:schemeClr val="bg1"/>
                  </a:solidFill>
                  <a:cs typeface="+mn-ea"/>
                  <a:sym typeface="+mn-lt"/>
                </a:rPr>
                <a:t>100</a:t>
              </a:r>
              <a:endParaRPr lang="zh-CN" altLang="en-US" sz="17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6" name="矩形 2">
            <a:extLst>
              <a:ext uri="{FF2B5EF4-FFF2-40B4-BE49-F238E27FC236}">
                <a16:creationId xmlns="" xmlns:a16="http://schemas.microsoft.com/office/drawing/2014/main" id="{B305B79C-CC2E-4385-9CDA-5A1CA427CB0E}"/>
              </a:ext>
            </a:extLst>
          </p:cNvPr>
          <p:cNvSpPr/>
          <p:nvPr/>
        </p:nvSpPr>
        <p:spPr>
          <a:xfrm>
            <a:off x="1828161" y="3716912"/>
            <a:ext cx="384000" cy="1920000"/>
          </a:xfrm>
          <a:prstGeom prst="rect">
            <a:avLst/>
          </a:prstGeom>
          <a:solidFill>
            <a:srgbClr val="2FEFFF"/>
          </a:solidFill>
          <a:ln>
            <a:noFill/>
          </a:ln>
          <a:effectLst>
            <a:outerShdw blurRad="2413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47" name="矩形 4">
            <a:extLst>
              <a:ext uri="{FF2B5EF4-FFF2-40B4-BE49-F238E27FC236}">
                <a16:creationId xmlns="" xmlns:a16="http://schemas.microsoft.com/office/drawing/2014/main" id="{46EAC838-C67C-4281-8AA3-F8AEAD74742C}"/>
              </a:ext>
            </a:extLst>
          </p:cNvPr>
          <p:cNvSpPr/>
          <p:nvPr/>
        </p:nvSpPr>
        <p:spPr>
          <a:xfrm>
            <a:off x="2948541" y="4052912"/>
            <a:ext cx="384000" cy="1584000"/>
          </a:xfrm>
          <a:prstGeom prst="rect">
            <a:avLst/>
          </a:prstGeom>
          <a:solidFill>
            <a:srgbClr val="2FEFFF"/>
          </a:solidFill>
          <a:ln>
            <a:noFill/>
          </a:ln>
          <a:effectLst>
            <a:outerShdw blurRad="2413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1" name="矩形 6">
            <a:extLst>
              <a:ext uri="{FF2B5EF4-FFF2-40B4-BE49-F238E27FC236}">
                <a16:creationId xmlns="" xmlns:a16="http://schemas.microsoft.com/office/drawing/2014/main" id="{3E14D585-E80F-4D8B-AEA3-0E55A76AA3DB}"/>
              </a:ext>
            </a:extLst>
          </p:cNvPr>
          <p:cNvSpPr/>
          <p:nvPr/>
        </p:nvSpPr>
        <p:spPr>
          <a:xfrm>
            <a:off x="4068921" y="3380912"/>
            <a:ext cx="384000" cy="2256000"/>
          </a:xfrm>
          <a:prstGeom prst="rect">
            <a:avLst/>
          </a:prstGeom>
          <a:solidFill>
            <a:srgbClr val="2FEFFF"/>
          </a:solidFill>
          <a:ln>
            <a:noFill/>
          </a:ln>
          <a:effectLst>
            <a:outerShdw blurRad="2413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2" name="矩形 8">
            <a:extLst>
              <a:ext uri="{FF2B5EF4-FFF2-40B4-BE49-F238E27FC236}">
                <a16:creationId xmlns="" xmlns:a16="http://schemas.microsoft.com/office/drawing/2014/main" id="{E7594FD6-E43E-4EEB-A660-45CFE3D10BA3}"/>
              </a:ext>
            </a:extLst>
          </p:cNvPr>
          <p:cNvSpPr/>
          <p:nvPr/>
        </p:nvSpPr>
        <p:spPr>
          <a:xfrm>
            <a:off x="5189300" y="2660947"/>
            <a:ext cx="384000" cy="2976000"/>
          </a:xfrm>
          <a:prstGeom prst="rect">
            <a:avLst/>
          </a:prstGeom>
          <a:solidFill>
            <a:srgbClr val="2FEFFF"/>
          </a:solidFill>
          <a:ln>
            <a:noFill/>
          </a:ln>
          <a:effectLst>
            <a:outerShdw blurRad="241300" dist="63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3" name="15">
            <a:extLst>
              <a:ext uri="{FF2B5EF4-FFF2-40B4-BE49-F238E27FC236}">
                <a16:creationId xmlns="" xmlns:a16="http://schemas.microsoft.com/office/drawing/2014/main" id="{65BFF535-F9D2-44A6-9EB6-3C8A3FA8A4BE}"/>
              </a:ext>
            </a:extLst>
          </p:cNvPr>
          <p:cNvSpPr txBox="1"/>
          <p:nvPr/>
        </p:nvSpPr>
        <p:spPr>
          <a:xfrm>
            <a:off x="1677034" y="3383811"/>
            <a:ext cx="651444" cy="403681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en-US" altLang="zh-CN" sz="1733" b="1" dirty="0">
                <a:solidFill>
                  <a:schemeClr val="bg1"/>
                </a:solidFill>
                <a:cs typeface="+mn-ea"/>
                <a:sym typeface="+mn-lt"/>
              </a:rPr>
              <a:t>530</a:t>
            </a:r>
            <a:endParaRPr lang="zh-CN" altLang="en-US" sz="17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4" name="12">
            <a:extLst>
              <a:ext uri="{FF2B5EF4-FFF2-40B4-BE49-F238E27FC236}">
                <a16:creationId xmlns="" xmlns:a16="http://schemas.microsoft.com/office/drawing/2014/main" id="{310762E4-35AA-48C9-A059-D09823BCF1E5}"/>
              </a:ext>
            </a:extLst>
          </p:cNvPr>
          <p:cNvSpPr txBox="1"/>
          <p:nvPr/>
        </p:nvSpPr>
        <p:spPr>
          <a:xfrm>
            <a:off x="2811989" y="3673710"/>
            <a:ext cx="651444" cy="403681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en-US" altLang="zh-CN" sz="1733" b="1" dirty="0">
                <a:solidFill>
                  <a:schemeClr val="bg1"/>
                </a:solidFill>
                <a:cs typeface="+mn-ea"/>
                <a:sym typeface="+mn-lt"/>
              </a:rPr>
              <a:t>460</a:t>
            </a:r>
            <a:endParaRPr lang="zh-CN" altLang="en-US" sz="17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5" name="20">
            <a:extLst>
              <a:ext uri="{FF2B5EF4-FFF2-40B4-BE49-F238E27FC236}">
                <a16:creationId xmlns="" xmlns:a16="http://schemas.microsoft.com/office/drawing/2014/main" id="{CB6F341C-33F1-4020-B211-A104C71FC334}"/>
              </a:ext>
            </a:extLst>
          </p:cNvPr>
          <p:cNvSpPr txBox="1"/>
          <p:nvPr/>
        </p:nvSpPr>
        <p:spPr>
          <a:xfrm>
            <a:off x="3911790" y="3045883"/>
            <a:ext cx="731705" cy="403681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en-US" altLang="zh-CN" sz="1733" b="1" dirty="0">
                <a:solidFill>
                  <a:schemeClr val="bg1"/>
                </a:solidFill>
                <a:cs typeface="+mn-ea"/>
                <a:sym typeface="+mn-lt"/>
              </a:rPr>
              <a:t>610</a:t>
            </a:r>
            <a:endParaRPr lang="zh-CN" altLang="en-US" sz="17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6" name="16">
            <a:extLst>
              <a:ext uri="{FF2B5EF4-FFF2-40B4-BE49-F238E27FC236}">
                <a16:creationId xmlns="" xmlns:a16="http://schemas.microsoft.com/office/drawing/2014/main" id="{0D1F6EF0-48B2-4219-B2E4-9FBF577D6A61}"/>
              </a:ext>
            </a:extLst>
          </p:cNvPr>
          <p:cNvSpPr txBox="1"/>
          <p:nvPr/>
        </p:nvSpPr>
        <p:spPr>
          <a:xfrm>
            <a:off x="5055671" y="2339197"/>
            <a:ext cx="651444" cy="403681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en-US" altLang="zh-CN" sz="1733" b="1" dirty="0">
                <a:solidFill>
                  <a:schemeClr val="bg1"/>
                </a:solidFill>
                <a:cs typeface="+mn-ea"/>
                <a:sym typeface="+mn-lt"/>
              </a:rPr>
              <a:t>780</a:t>
            </a:r>
            <a:endParaRPr lang="zh-CN" altLang="en-US" sz="17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7" name="TextBox 49">
            <a:extLst>
              <a:ext uri="{FF2B5EF4-FFF2-40B4-BE49-F238E27FC236}">
                <a16:creationId xmlns="" xmlns:a16="http://schemas.microsoft.com/office/drawing/2014/main" id="{C735E6F9-A0A8-4FFD-B74B-C926DE655667}"/>
              </a:ext>
            </a:extLst>
          </p:cNvPr>
          <p:cNvSpPr txBox="1"/>
          <p:nvPr/>
        </p:nvSpPr>
        <p:spPr>
          <a:xfrm>
            <a:off x="1348017" y="5725637"/>
            <a:ext cx="1018693" cy="383226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项目一</a:t>
            </a:r>
          </a:p>
        </p:txBody>
      </p:sp>
      <p:sp>
        <p:nvSpPr>
          <p:cNvPr id="58" name="TextBox 50">
            <a:extLst>
              <a:ext uri="{FF2B5EF4-FFF2-40B4-BE49-F238E27FC236}">
                <a16:creationId xmlns="" xmlns:a16="http://schemas.microsoft.com/office/drawing/2014/main" id="{5DB21451-CDA5-49A1-AE74-24AAE958FF36}"/>
              </a:ext>
            </a:extLst>
          </p:cNvPr>
          <p:cNvSpPr txBox="1"/>
          <p:nvPr/>
        </p:nvSpPr>
        <p:spPr>
          <a:xfrm>
            <a:off x="2500145" y="5725637"/>
            <a:ext cx="1018693" cy="383226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项目二</a:t>
            </a:r>
          </a:p>
        </p:txBody>
      </p:sp>
      <p:sp>
        <p:nvSpPr>
          <p:cNvPr id="59" name="TextBox 51">
            <a:extLst>
              <a:ext uri="{FF2B5EF4-FFF2-40B4-BE49-F238E27FC236}">
                <a16:creationId xmlns="" xmlns:a16="http://schemas.microsoft.com/office/drawing/2014/main" id="{B3D4D531-1C41-4021-A32A-6A83A7FBAD43}"/>
              </a:ext>
            </a:extLst>
          </p:cNvPr>
          <p:cNvSpPr txBox="1"/>
          <p:nvPr/>
        </p:nvSpPr>
        <p:spPr>
          <a:xfrm>
            <a:off x="3556263" y="5725637"/>
            <a:ext cx="1018693" cy="383226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项目三</a:t>
            </a:r>
          </a:p>
        </p:txBody>
      </p:sp>
      <p:sp>
        <p:nvSpPr>
          <p:cNvPr id="60" name="TextBox 52">
            <a:extLst>
              <a:ext uri="{FF2B5EF4-FFF2-40B4-BE49-F238E27FC236}">
                <a16:creationId xmlns="" xmlns:a16="http://schemas.microsoft.com/office/drawing/2014/main" id="{952815C7-EA87-4AD6-8001-E6599C1B1002}"/>
              </a:ext>
            </a:extLst>
          </p:cNvPr>
          <p:cNvSpPr txBox="1"/>
          <p:nvPr/>
        </p:nvSpPr>
        <p:spPr>
          <a:xfrm>
            <a:off x="4697036" y="5725637"/>
            <a:ext cx="1018693" cy="383226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项目四</a:t>
            </a:r>
          </a:p>
        </p:txBody>
      </p:sp>
      <p:sp>
        <p:nvSpPr>
          <p:cNvPr id="61" name="TextBox 53">
            <a:extLst>
              <a:ext uri="{FF2B5EF4-FFF2-40B4-BE49-F238E27FC236}">
                <a16:creationId xmlns="" xmlns:a16="http://schemas.microsoft.com/office/drawing/2014/main" id="{8119633E-BF10-4913-88E4-391B19D049CF}"/>
              </a:ext>
            </a:extLst>
          </p:cNvPr>
          <p:cNvSpPr txBox="1"/>
          <p:nvPr/>
        </p:nvSpPr>
        <p:spPr>
          <a:xfrm>
            <a:off x="3523881" y="1765919"/>
            <a:ext cx="1409368" cy="383226"/>
          </a:xfrm>
          <a:prstGeom prst="rect">
            <a:avLst/>
          </a:prstGeom>
          <a:noFill/>
        </p:spPr>
        <p:txBody>
          <a:bodyPr wrap="square" lIns="135685" tIns="67840" rIns="135685" bIns="67840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单位：万元</a:t>
            </a:r>
          </a:p>
        </p:txBody>
      </p:sp>
      <p:sp>
        <p:nvSpPr>
          <p:cNvPr id="62" name="矩形 3">
            <a:extLst>
              <a:ext uri="{FF2B5EF4-FFF2-40B4-BE49-F238E27FC236}">
                <a16:creationId xmlns="" xmlns:a16="http://schemas.microsoft.com/office/drawing/2014/main" id="{F03ABC16-4C41-47CD-91A1-9D6FBD6B4E42}"/>
              </a:ext>
            </a:extLst>
          </p:cNvPr>
          <p:cNvSpPr/>
          <p:nvPr/>
        </p:nvSpPr>
        <p:spPr>
          <a:xfrm>
            <a:off x="2509145" y="3188944"/>
            <a:ext cx="384000" cy="2448000"/>
          </a:xfrm>
          <a:prstGeom prst="rect">
            <a:avLst/>
          </a:prstGeom>
          <a:solidFill>
            <a:srgbClr val="2FEFFF">
              <a:alpha val="30000"/>
            </a:srgb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63" name="矩形 5">
            <a:extLst>
              <a:ext uri="{FF2B5EF4-FFF2-40B4-BE49-F238E27FC236}">
                <a16:creationId xmlns="" xmlns:a16="http://schemas.microsoft.com/office/drawing/2014/main" id="{61C64F1C-F844-4B0E-9736-5B5A34682E0F}"/>
              </a:ext>
            </a:extLst>
          </p:cNvPr>
          <p:cNvSpPr/>
          <p:nvPr/>
        </p:nvSpPr>
        <p:spPr>
          <a:xfrm>
            <a:off x="3625197" y="3764947"/>
            <a:ext cx="384000" cy="1872000"/>
          </a:xfrm>
          <a:prstGeom prst="rect">
            <a:avLst/>
          </a:prstGeom>
          <a:solidFill>
            <a:srgbClr val="2FEFFF">
              <a:alpha val="30000"/>
            </a:srgb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64" name="矩形 7">
            <a:extLst>
              <a:ext uri="{FF2B5EF4-FFF2-40B4-BE49-F238E27FC236}">
                <a16:creationId xmlns="" xmlns:a16="http://schemas.microsoft.com/office/drawing/2014/main" id="{57FAB51D-5729-45BA-AF56-16AD04C46352}"/>
              </a:ext>
            </a:extLst>
          </p:cNvPr>
          <p:cNvSpPr/>
          <p:nvPr/>
        </p:nvSpPr>
        <p:spPr>
          <a:xfrm>
            <a:off x="4741249" y="3908912"/>
            <a:ext cx="384000" cy="1728000"/>
          </a:xfrm>
          <a:prstGeom prst="rect">
            <a:avLst/>
          </a:prstGeom>
          <a:solidFill>
            <a:srgbClr val="2FEFFF">
              <a:alpha val="30000"/>
            </a:srgb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65" name="矩形 1">
            <a:extLst>
              <a:ext uri="{FF2B5EF4-FFF2-40B4-BE49-F238E27FC236}">
                <a16:creationId xmlns="" xmlns:a16="http://schemas.microsoft.com/office/drawing/2014/main" id="{5608F79D-5A9D-48E0-87E0-5BDB280379D0}"/>
              </a:ext>
            </a:extLst>
          </p:cNvPr>
          <p:cNvSpPr/>
          <p:nvPr/>
        </p:nvSpPr>
        <p:spPr>
          <a:xfrm>
            <a:off x="1393093" y="4052912"/>
            <a:ext cx="384000" cy="1584000"/>
          </a:xfrm>
          <a:prstGeom prst="rect">
            <a:avLst/>
          </a:prstGeom>
          <a:solidFill>
            <a:srgbClr val="2FEFFF">
              <a:alpha val="30000"/>
            </a:srgb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685" tIns="67840" rIns="135685" bIns="67840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44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5" name="组合 44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67" name="椭圆 66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文本框 69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6" r="38982"/>
          <a:stretch/>
        </p:blipFill>
        <p:spPr>
          <a:xfrm>
            <a:off x="6037239" y="1346070"/>
            <a:ext cx="2801961" cy="429084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11152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51" grpId="0" animBg="1"/>
      <p:bldP spid="52" grpId="0" animBg="1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 animBg="1"/>
      <p:bldP spid="63" grpId="0" animBg="1"/>
      <p:bldP spid="64" grpId="0" animBg="1"/>
      <p:bldP spid="65" grpId="0" animBg="1"/>
      <p:bldP spid="7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89" b="-1"/>
          <a:stretch/>
        </p:blipFill>
        <p:spPr>
          <a:xfrm>
            <a:off x="914580" y="1449265"/>
            <a:ext cx="10362841" cy="296767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="" xmlns:a16="http://schemas.microsoft.com/office/drawing/2014/main" id="{8A26C496-ABBC-4CF8-91AB-C9A9ECF0DC7D}"/>
              </a:ext>
            </a:extLst>
          </p:cNvPr>
          <p:cNvSpPr/>
          <p:nvPr/>
        </p:nvSpPr>
        <p:spPr>
          <a:xfrm>
            <a:off x="914580" y="4466158"/>
            <a:ext cx="10362841" cy="1656000"/>
          </a:xfrm>
          <a:prstGeom prst="rect">
            <a:avLst/>
          </a:prstGeom>
          <a:solidFill>
            <a:srgbClr val="2FEF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C6FB82F4-EA93-4C16-A686-C773EB977813}"/>
              </a:ext>
            </a:extLst>
          </p:cNvPr>
          <p:cNvSpPr/>
          <p:nvPr/>
        </p:nvSpPr>
        <p:spPr>
          <a:xfrm>
            <a:off x="914580" y="3936006"/>
            <a:ext cx="10362841" cy="53015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="" xmlns:a16="http://schemas.microsoft.com/office/drawing/2014/main" id="{B4F9F6BD-E202-4B6D-B510-16906FF0BDE8}"/>
              </a:ext>
            </a:extLst>
          </p:cNvPr>
          <p:cNvSpPr/>
          <p:nvPr/>
        </p:nvSpPr>
        <p:spPr>
          <a:xfrm>
            <a:off x="4836000" y="2908022"/>
            <a:ext cx="2520000" cy="2520000"/>
          </a:xfrm>
          <a:prstGeom prst="ellipse">
            <a:avLst/>
          </a:prstGeom>
          <a:solidFill>
            <a:srgbClr val="2FE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1">
            <a:extLst>
              <a:ext uri="{FF2B5EF4-FFF2-40B4-BE49-F238E27FC236}">
                <a16:creationId xmlns="" xmlns:a16="http://schemas.microsoft.com/office/drawing/2014/main" id="{40B3649E-BD4F-41D8-B6A7-27CA31BFD854}"/>
              </a:ext>
            </a:extLst>
          </p:cNvPr>
          <p:cNvSpPr txBox="1"/>
          <p:nvPr/>
        </p:nvSpPr>
        <p:spPr>
          <a:xfrm flipH="1">
            <a:off x="3952940" y="3926334"/>
            <a:ext cx="4286120" cy="52322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algn="ctr" defTabSz="685891">
              <a:lnSpc>
                <a:spcPct val="100000"/>
              </a:lnSpc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在此添加大标题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D18241E2-2EE4-4C7B-B435-57F3D48EF1A2}"/>
              </a:ext>
            </a:extLst>
          </p:cNvPr>
          <p:cNvGrpSpPr/>
          <p:nvPr/>
        </p:nvGrpSpPr>
        <p:grpSpPr>
          <a:xfrm>
            <a:off x="2366972" y="4614041"/>
            <a:ext cx="1270664" cy="1165539"/>
            <a:chOff x="4359545" y="5133912"/>
            <a:chExt cx="1270664" cy="1165539"/>
          </a:xfrm>
        </p:grpSpPr>
        <p:sp>
          <p:nvSpPr>
            <p:cNvPr id="20" name="矩形 10">
              <a:extLst>
                <a:ext uri="{FF2B5EF4-FFF2-40B4-BE49-F238E27FC236}">
                  <a16:creationId xmlns="" xmlns:a16="http://schemas.microsoft.com/office/drawing/2014/main" id="{A7F00B03-B9BD-487D-BEF3-C3949BDE37C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412107" y="5081350"/>
              <a:ext cx="1165539" cy="1270664"/>
            </a:xfrm>
            <a:custGeom>
              <a:avLst/>
              <a:gdLst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299728 w 1305333"/>
                <a:gd name="connsiteY4" fmla="*/ 452301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6046"/>
                <a:gd name="connsiteY0" fmla="*/ 0 h 1424419"/>
                <a:gd name="connsiteX1" fmla="*/ 757287 w 1306046"/>
                <a:gd name="connsiteY1" fmla="*/ 32444 h 1424419"/>
                <a:gd name="connsiteX2" fmla="*/ 1206876 w 1306046"/>
                <a:gd name="connsiteY2" fmla="*/ 284945 h 1424419"/>
                <a:gd name="connsiteX3" fmla="*/ 1233464 w 1306046"/>
                <a:gd name="connsiteY3" fmla="*/ 306775 h 1424419"/>
                <a:gd name="connsiteX4" fmla="*/ 1301712 w 1306046"/>
                <a:gd name="connsiteY4" fmla="*/ 442384 h 1424419"/>
                <a:gd name="connsiteX5" fmla="*/ 1303099 w 1306046"/>
                <a:gd name="connsiteY5" fmla="*/ 495558 h 1424419"/>
                <a:gd name="connsiteX6" fmla="*/ 1303099 w 1306046"/>
                <a:gd name="connsiteY6" fmla="*/ 952393 h 1424419"/>
                <a:gd name="connsiteX7" fmla="*/ 1305306 w 1306046"/>
                <a:gd name="connsiteY7" fmla="*/ 990115 h 1424419"/>
                <a:gd name="connsiteX8" fmla="*/ 1193590 w 1306046"/>
                <a:gd name="connsiteY8" fmla="*/ 1159518 h 1424419"/>
                <a:gd name="connsiteX9" fmla="*/ 1188747 w 1306046"/>
                <a:gd name="connsiteY9" fmla="*/ 1163476 h 1424419"/>
                <a:gd name="connsiteX10" fmla="*/ 792288 w 1306046"/>
                <a:gd name="connsiteY10" fmla="*/ 1385653 h 1424419"/>
                <a:gd name="connsiteX11" fmla="*/ 522686 w 1306046"/>
                <a:gd name="connsiteY11" fmla="*/ 1384922 h 1424419"/>
                <a:gd name="connsiteX12" fmla="*/ 80344 w 1306046"/>
                <a:gd name="connsiteY12" fmla="*/ 1139323 h 1424419"/>
                <a:gd name="connsiteX13" fmla="*/ 68397 w 1306046"/>
                <a:gd name="connsiteY13" fmla="*/ 1130059 h 1424419"/>
                <a:gd name="connsiteX14" fmla="*/ 667 w 1306046"/>
                <a:gd name="connsiteY14" fmla="*/ 999105 h 1424419"/>
                <a:gd name="connsiteX15" fmla="*/ 0 w 1306046"/>
                <a:gd name="connsiteY15" fmla="*/ 972364 h 1424419"/>
                <a:gd name="connsiteX16" fmla="*/ 2496 w 1306046"/>
                <a:gd name="connsiteY16" fmla="*/ 463106 h 1424419"/>
                <a:gd name="connsiteX17" fmla="*/ 2458 w 1306046"/>
                <a:gd name="connsiteY17" fmla="*/ 429563 h 1424419"/>
                <a:gd name="connsiteX18" fmla="*/ 75248 w 1306046"/>
                <a:gd name="connsiteY18" fmla="*/ 303202 h 1424419"/>
                <a:gd name="connsiteX19" fmla="*/ 103465 w 1306046"/>
                <a:gd name="connsiteY19" fmla="*/ 288252 h 1424419"/>
                <a:gd name="connsiteX20" fmla="*/ 541533 w 1306046"/>
                <a:gd name="connsiteY20" fmla="*/ 38110 h 1424419"/>
                <a:gd name="connsiteX21" fmla="*/ 653528 w 1306046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11970 w 1305333"/>
                <a:gd name="connsiteY8" fmla="*/ 1149621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36006 w 1305333"/>
                <a:gd name="connsiteY8" fmla="*/ 1160932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13169"/>
                <a:gd name="connsiteY0" fmla="*/ 0 h 1424419"/>
                <a:gd name="connsiteX1" fmla="*/ 757287 w 1313169"/>
                <a:gd name="connsiteY1" fmla="*/ 32444 h 1424419"/>
                <a:gd name="connsiteX2" fmla="*/ 1206876 w 1313169"/>
                <a:gd name="connsiteY2" fmla="*/ 284945 h 1424419"/>
                <a:gd name="connsiteX3" fmla="*/ 1237706 w 1313169"/>
                <a:gd name="connsiteY3" fmla="*/ 306775 h 1424419"/>
                <a:gd name="connsiteX4" fmla="*/ 1301712 w 1313169"/>
                <a:gd name="connsiteY4" fmla="*/ 442384 h 1424419"/>
                <a:gd name="connsiteX5" fmla="*/ 1303099 w 1313169"/>
                <a:gd name="connsiteY5" fmla="*/ 495558 h 1424419"/>
                <a:gd name="connsiteX6" fmla="*/ 1303099 w 1313169"/>
                <a:gd name="connsiteY6" fmla="*/ 952393 h 1424419"/>
                <a:gd name="connsiteX7" fmla="*/ 1305306 w 1313169"/>
                <a:gd name="connsiteY7" fmla="*/ 990115 h 1424419"/>
                <a:gd name="connsiteX8" fmla="*/ 1271352 w 1313169"/>
                <a:gd name="connsiteY8" fmla="*/ 1142552 h 1424419"/>
                <a:gd name="connsiteX9" fmla="*/ 1172881 w 1313169"/>
                <a:gd name="connsiteY9" fmla="*/ 1179342 h 1424419"/>
                <a:gd name="connsiteX10" fmla="*/ 792288 w 1313169"/>
                <a:gd name="connsiteY10" fmla="*/ 1385653 h 1424419"/>
                <a:gd name="connsiteX11" fmla="*/ 522686 w 1313169"/>
                <a:gd name="connsiteY11" fmla="*/ 1384922 h 1424419"/>
                <a:gd name="connsiteX12" fmla="*/ 80344 w 1313169"/>
                <a:gd name="connsiteY12" fmla="*/ 1139323 h 1424419"/>
                <a:gd name="connsiteX13" fmla="*/ 68397 w 1313169"/>
                <a:gd name="connsiteY13" fmla="*/ 1130059 h 1424419"/>
                <a:gd name="connsiteX14" fmla="*/ 667 w 1313169"/>
                <a:gd name="connsiteY14" fmla="*/ 999105 h 1424419"/>
                <a:gd name="connsiteX15" fmla="*/ 0 w 1313169"/>
                <a:gd name="connsiteY15" fmla="*/ 972364 h 1424419"/>
                <a:gd name="connsiteX16" fmla="*/ 2496 w 1313169"/>
                <a:gd name="connsiteY16" fmla="*/ 463106 h 1424419"/>
                <a:gd name="connsiteX17" fmla="*/ 2458 w 1313169"/>
                <a:gd name="connsiteY17" fmla="*/ 429563 h 1424419"/>
                <a:gd name="connsiteX18" fmla="*/ 75248 w 1313169"/>
                <a:gd name="connsiteY18" fmla="*/ 303202 h 1424419"/>
                <a:gd name="connsiteX19" fmla="*/ 106293 w 1313169"/>
                <a:gd name="connsiteY19" fmla="*/ 282597 h 1424419"/>
                <a:gd name="connsiteX20" fmla="*/ 541533 w 1313169"/>
                <a:gd name="connsiteY20" fmla="*/ 38110 h 1424419"/>
                <a:gd name="connsiteX21" fmla="*/ 653528 w 1313169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8397 w 1306267"/>
                <a:gd name="connsiteY13" fmla="*/ 113005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39429 w 1306267"/>
                <a:gd name="connsiteY13" fmla="*/ 1117635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2599 w 1305333"/>
                <a:gd name="connsiteY7" fmla="*/ 1003650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080"/>
                <a:gd name="connsiteY0" fmla="*/ 0 h 1424419"/>
                <a:gd name="connsiteX1" fmla="*/ 757287 w 1305080"/>
                <a:gd name="connsiteY1" fmla="*/ 32444 h 1424419"/>
                <a:gd name="connsiteX2" fmla="*/ 1206876 w 1305080"/>
                <a:gd name="connsiteY2" fmla="*/ 284945 h 1424419"/>
                <a:gd name="connsiteX3" fmla="*/ 1237706 w 1305080"/>
                <a:gd name="connsiteY3" fmla="*/ 306775 h 1424419"/>
                <a:gd name="connsiteX4" fmla="*/ 1301712 w 1305080"/>
                <a:gd name="connsiteY4" fmla="*/ 442384 h 1424419"/>
                <a:gd name="connsiteX5" fmla="*/ 1303099 w 1305080"/>
                <a:gd name="connsiteY5" fmla="*/ 495558 h 1424419"/>
                <a:gd name="connsiteX6" fmla="*/ 1301746 w 1305080"/>
                <a:gd name="connsiteY6" fmla="*/ 953747 h 1424419"/>
                <a:gd name="connsiteX7" fmla="*/ 1302599 w 1305080"/>
                <a:gd name="connsiteY7" fmla="*/ 1003650 h 1424419"/>
                <a:gd name="connsiteX8" fmla="*/ 1227376 w 1305080"/>
                <a:gd name="connsiteY8" fmla="*/ 1152027 h 1424419"/>
                <a:gd name="connsiteX9" fmla="*/ 1172881 w 1305080"/>
                <a:gd name="connsiteY9" fmla="*/ 1179342 h 1424419"/>
                <a:gd name="connsiteX10" fmla="*/ 792288 w 1305080"/>
                <a:gd name="connsiteY10" fmla="*/ 1385653 h 1424419"/>
                <a:gd name="connsiteX11" fmla="*/ 522686 w 1305080"/>
                <a:gd name="connsiteY11" fmla="*/ 1384922 h 1424419"/>
                <a:gd name="connsiteX12" fmla="*/ 94302 w 1305080"/>
                <a:gd name="connsiteY12" fmla="*/ 1158755 h 1424419"/>
                <a:gd name="connsiteX13" fmla="*/ 39429 w 1305080"/>
                <a:gd name="connsiteY13" fmla="*/ 1117635 h 1424419"/>
                <a:gd name="connsiteX14" fmla="*/ 667 w 1305080"/>
                <a:gd name="connsiteY14" fmla="*/ 999105 h 1424419"/>
                <a:gd name="connsiteX15" fmla="*/ 0 w 1305080"/>
                <a:gd name="connsiteY15" fmla="*/ 972364 h 1424419"/>
                <a:gd name="connsiteX16" fmla="*/ 2496 w 1305080"/>
                <a:gd name="connsiteY16" fmla="*/ 463106 h 1424419"/>
                <a:gd name="connsiteX17" fmla="*/ 2458 w 1305080"/>
                <a:gd name="connsiteY17" fmla="*/ 429563 h 1424419"/>
                <a:gd name="connsiteX18" fmla="*/ 75248 w 1305080"/>
                <a:gd name="connsiteY18" fmla="*/ 303202 h 1424419"/>
                <a:gd name="connsiteX19" fmla="*/ 106293 w 1305080"/>
                <a:gd name="connsiteY19" fmla="*/ 282597 h 1424419"/>
                <a:gd name="connsiteX20" fmla="*/ 541533 w 1305080"/>
                <a:gd name="connsiteY20" fmla="*/ 38110 h 1424419"/>
                <a:gd name="connsiteX21" fmla="*/ 653528 w 1305080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6646"/>
                <a:gd name="connsiteY0" fmla="*/ 0 h 1424419"/>
                <a:gd name="connsiteX1" fmla="*/ 757287 w 1306646"/>
                <a:gd name="connsiteY1" fmla="*/ 32444 h 1424419"/>
                <a:gd name="connsiteX2" fmla="*/ 1206876 w 1306646"/>
                <a:gd name="connsiteY2" fmla="*/ 284945 h 1424419"/>
                <a:gd name="connsiteX3" fmla="*/ 1237706 w 1306646"/>
                <a:gd name="connsiteY3" fmla="*/ 306775 h 1424419"/>
                <a:gd name="connsiteX4" fmla="*/ 1301712 w 1306646"/>
                <a:gd name="connsiteY4" fmla="*/ 442384 h 1424419"/>
                <a:gd name="connsiteX5" fmla="*/ 1303099 w 1306646"/>
                <a:gd name="connsiteY5" fmla="*/ 495558 h 1424419"/>
                <a:gd name="connsiteX6" fmla="*/ 1301746 w 1306646"/>
                <a:gd name="connsiteY6" fmla="*/ 953747 h 1424419"/>
                <a:gd name="connsiteX7" fmla="*/ 1302599 w 1306646"/>
                <a:gd name="connsiteY7" fmla="*/ 1003650 h 1424419"/>
                <a:gd name="connsiteX8" fmla="*/ 1227376 w 1306646"/>
                <a:gd name="connsiteY8" fmla="*/ 1152027 h 1424419"/>
                <a:gd name="connsiteX9" fmla="*/ 1172881 w 1306646"/>
                <a:gd name="connsiteY9" fmla="*/ 1179342 h 1424419"/>
                <a:gd name="connsiteX10" fmla="*/ 792288 w 1306646"/>
                <a:gd name="connsiteY10" fmla="*/ 1385653 h 1424419"/>
                <a:gd name="connsiteX11" fmla="*/ 522686 w 1306646"/>
                <a:gd name="connsiteY11" fmla="*/ 1384922 h 1424419"/>
                <a:gd name="connsiteX12" fmla="*/ 94302 w 1306646"/>
                <a:gd name="connsiteY12" fmla="*/ 1158755 h 1424419"/>
                <a:gd name="connsiteX13" fmla="*/ 39429 w 1306646"/>
                <a:gd name="connsiteY13" fmla="*/ 1117635 h 1424419"/>
                <a:gd name="connsiteX14" fmla="*/ 667 w 1306646"/>
                <a:gd name="connsiteY14" fmla="*/ 999105 h 1424419"/>
                <a:gd name="connsiteX15" fmla="*/ 0 w 1306646"/>
                <a:gd name="connsiteY15" fmla="*/ 972364 h 1424419"/>
                <a:gd name="connsiteX16" fmla="*/ 2496 w 1306646"/>
                <a:gd name="connsiteY16" fmla="*/ 463106 h 1424419"/>
                <a:gd name="connsiteX17" fmla="*/ 2458 w 1306646"/>
                <a:gd name="connsiteY17" fmla="*/ 429563 h 1424419"/>
                <a:gd name="connsiteX18" fmla="*/ 75248 w 1306646"/>
                <a:gd name="connsiteY18" fmla="*/ 303202 h 1424419"/>
                <a:gd name="connsiteX19" fmla="*/ 106293 w 1306646"/>
                <a:gd name="connsiteY19" fmla="*/ 282597 h 1424419"/>
                <a:gd name="connsiteX20" fmla="*/ 541533 w 1306646"/>
                <a:gd name="connsiteY20" fmla="*/ 38110 h 1424419"/>
                <a:gd name="connsiteX21" fmla="*/ 653528 w 1306646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4127"/>
                <a:gd name="connsiteY0" fmla="*/ 0 h 1424419"/>
                <a:gd name="connsiteX1" fmla="*/ 757287 w 1304127"/>
                <a:gd name="connsiteY1" fmla="*/ 32444 h 1424419"/>
                <a:gd name="connsiteX2" fmla="*/ 1206876 w 1304127"/>
                <a:gd name="connsiteY2" fmla="*/ 284945 h 1424419"/>
                <a:gd name="connsiteX3" fmla="*/ 1237706 w 1304127"/>
                <a:gd name="connsiteY3" fmla="*/ 306775 h 1424419"/>
                <a:gd name="connsiteX4" fmla="*/ 1301712 w 1304127"/>
                <a:gd name="connsiteY4" fmla="*/ 442384 h 1424419"/>
                <a:gd name="connsiteX5" fmla="*/ 1303099 w 1304127"/>
                <a:gd name="connsiteY5" fmla="*/ 495558 h 1424419"/>
                <a:gd name="connsiteX6" fmla="*/ 1301746 w 1304127"/>
                <a:gd name="connsiteY6" fmla="*/ 953747 h 1424419"/>
                <a:gd name="connsiteX7" fmla="*/ 1302599 w 1304127"/>
                <a:gd name="connsiteY7" fmla="*/ 1003650 h 1424419"/>
                <a:gd name="connsiteX8" fmla="*/ 1227376 w 1304127"/>
                <a:gd name="connsiteY8" fmla="*/ 1152027 h 1424419"/>
                <a:gd name="connsiteX9" fmla="*/ 1172881 w 1304127"/>
                <a:gd name="connsiteY9" fmla="*/ 1179342 h 1424419"/>
                <a:gd name="connsiteX10" fmla="*/ 792288 w 1304127"/>
                <a:gd name="connsiteY10" fmla="*/ 1385653 h 1424419"/>
                <a:gd name="connsiteX11" fmla="*/ 522686 w 1304127"/>
                <a:gd name="connsiteY11" fmla="*/ 1384922 h 1424419"/>
                <a:gd name="connsiteX12" fmla="*/ 94302 w 1304127"/>
                <a:gd name="connsiteY12" fmla="*/ 1158755 h 1424419"/>
                <a:gd name="connsiteX13" fmla="*/ 39429 w 1304127"/>
                <a:gd name="connsiteY13" fmla="*/ 1117635 h 1424419"/>
                <a:gd name="connsiteX14" fmla="*/ 667 w 1304127"/>
                <a:gd name="connsiteY14" fmla="*/ 999105 h 1424419"/>
                <a:gd name="connsiteX15" fmla="*/ 0 w 1304127"/>
                <a:gd name="connsiteY15" fmla="*/ 972364 h 1424419"/>
                <a:gd name="connsiteX16" fmla="*/ 2496 w 1304127"/>
                <a:gd name="connsiteY16" fmla="*/ 463106 h 1424419"/>
                <a:gd name="connsiteX17" fmla="*/ 2458 w 1304127"/>
                <a:gd name="connsiteY17" fmla="*/ 429563 h 1424419"/>
                <a:gd name="connsiteX18" fmla="*/ 75248 w 1304127"/>
                <a:gd name="connsiteY18" fmla="*/ 303202 h 1424419"/>
                <a:gd name="connsiteX19" fmla="*/ 106293 w 1304127"/>
                <a:gd name="connsiteY19" fmla="*/ 282597 h 1424419"/>
                <a:gd name="connsiteX20" fmla="*/ 541533 w 1304127"/>
                <a:gd name="connsiteY20" fmla="*/ 38110 h 1424419"/>
                <a:gd name="connsiteX21" fmla="*/ 653528 w 1304127"/>
                <a:gd name="connsiteY21" fmla="*/ 0 h 1424419"/>
                <a:gd name="connsiteX0" fmla="*/ 653528 w 1306101"/>
                <a:gd name="connsiteY0" fmla="*/ 0 h 1424419"/>
                <a:gd name="connsiteX1" fmla="*/ 757287 w 1306101"/>
                <a:gd name="connsiteY1" fmla="*/ 32444 h 1424419"/>
                <a:gd name="connsiteX2" fmla="*/ 1206876 w 1306101"/>
                <a:gd name="connsiteY2" fmla="*/ 284945 h 1424419"/>
                <a:gd name="connsiteX3" fmla="*/ 1237706 w 1306101"/>
                <a:gd name="connsiteY3" fmla="*/ 306775 h 1424419"/>
                <a:gd name="connsiteX4" fmla="*/ 1305773 w 1306101"/>
                <a:gd name="connsiteY4" fmla="*/ 442384 h 1424419"/>
                <a:gd name="connsiteX5" fmla="*/ 1303099 w 1306101"/>
                <a:gd name="connsiteY5" fmla="*/ 495558 h 1424419"/>
                <a:gd name="connsiteX6" fmla="*/ 1301746 w 1306101"/>
                <a:gd name="connsiteY6" fmla="*/ 953747 h 1424419"/>
                <a:gd name="connsiteX7" fmla="*/ 1302599 w 1306101"/>
                <a:gd name="connsiteY7" fmla="*/ 1003650 h 1424419"/>
                <a:gd name="connsiteX8" fmla="*/ 1227376 w 1306101"/>
                <a:gd name="connsiteY8" fmla="*/ 1152027 h 1424419"/>
                <a:gd name="connsiteX9" fmla="*/ 1172881 w 1306101"/>
                <a:gd name="connsiteY9" fmla="*/ 1179342 h 1424419"/>
                <a:gd name="connsiteX10" fmla="*/ 792288 w 1306101"/>
                <a:gd name="connsiteY10" fmla="*/ 1385653 h 1424419"/>
                <a:gd name="connsiteX11" fmla="*/ 522686 w 1306101"/>
                <a:gd name="connsiteY11" fmla="*/ 1384922 h 1424419"/>
                <a:gd name="connsiteX12" fmla="*/ 94302 w 1306101"/>
                <a:gd name="connsiteY12" fmla="*/ 1158755 h 1424419"/>
                <a:gd name="connsiteX13" fmla="*/ 39429 w 1306101"/>
                <a:gd name="connsiteY13" fmla="*/ 1117635 h 1424419"/>
                <a:gd name="connsiteX14" fmla="*/ 667 w 1306101"/>
                <a:gd name="connsiteY14" fmla="*/ 999105 h 1424419"/>
                <a:gd name="connsiteX15" fmla="*/ 0 w 1306101"/>
                <a:gd name="connsiteY15" fmla="*/ 972364 h 1424419"/>
                <a:gd name="connsiteX16" fmla="*/ 2496 w 1306101"/>
                <a:gd name="connsiteY16" fmla="*/ 463106 h 1424419"/>
                <a:gd name="connsiteX17" fmla="*/ 2458 w 1306101"/>
                <a:gd name="connsiteY17" fmla="*/ 429563 h 1424419"/>
                <a:gd name="connsiteX18" fmla="*/ 75248 w 1306101"/>
                <a:gd name="connsiteY18" fmla="*/ 303202 h 1424419"/>
                <a:gd name="connsiteX19" fmla="*/ 106293 w 1306101"/>
                <a:gd name="connsiteY19" fmla="*/ 282597 h 1424419"/>
                <a:gd name="connsiteX20" fmla="*/ 541533 w 1306101"/>
                <a:gd name="connsiteY20" fmla="*/ 38110 h 1424419"/>
                <a:gd name="connsiteX21" fmla="*/ 653528 w 1306101"/>
                <a:gd name="connsiteY21" fmla="*/ 0 h 1424419"/>
                <a:gd name="connsiteX0" fmla="*/ 653528 w 1304819"/>
                <a:gd name="connsiteY0" fmla="*/ 0 h 1424419"/>
                <a:gd name="connsiteX1" fmla="*/ 757287 w 1304819"/>
                <a:gd name="connsiteY1" fmla="*/ 32444 h 1424419"/>
                <a:gd name="connsiteX2" fmla="*/ 1206876 w 1304819"/>
                <a:gd name="connsiteY2" fmla="*/ 284945 h 1424419"/>
                <a:gd name="connsiteX3" fmla="*/ 1237706 w 1304819"/>
                <a:gd name="connsiteY3" fmla="*/ 306775 h 1424419"/>
                <a:gd name="connsiteX4" fmla="*/ 1304420 w 1304819"/>
                <a:gd name="connsiteY4" fmla="*/ 434263 h 1424419"/>
                <a:gd name="connsiteX5" fmla="*/ 1303099 w 1304819"/>
                <a:gd name="connsiteY5" fmla="*/ 495558 h 1424419"/>
                <a:gd name="connsiteX6" fmla="*/ 1301746 w 1304819"/>
                <a:gd name="connsiteY6" fmla="*/ 953747 h 1424419"/>
                <a:gd name="connsiteX7" fmla="*/ 1302599 w 1304819"/>
                <a:gd name="connsiteY7" fmla="*/ 1003650 h 1424419"/>
                <a:gd name="connsiteX8" fmla="*/ 1227376 w 1304819"/>
                <a:gd name="connsiteY8" fmla="*/ 1152027 h 1424419"/>
                <a:gd name="connsiteX9" fmla="*/ 1172881 w 1304819"/>
                <a:gd name="connsiteY9" fmla="*/ 1179342 h 1424419"/>
                <a:gd name="connsiteX10" fmla="*/ 792288 w 1304819"/>
                <a:gd name="connsiteY10" fmla="*/ 1385653 h 1424419"/>
                <a:gd name="connsiteX11" fmla="*/ 522686 w 1304819"/>
                <a:gd name="connsiteY11" fmla="*/ 1384922 h 1424419"/>
                <a:gd name="connsiteX12" fmla="*/ 94302 w 1304819"/>
                <a:gd name="connsiteY12" fmla="*/ 1158755 h 1424419"/>
                <a:gd name="connsiteX13" fmla="*/ 39429 w 1304819"/>
                <a:gd name="connsiteY13" fmla="*/ 1117635 h 1424419"/>
                <a:gd name="connsiteX14" fmla="*/ 667 w 1304819"/>
                <a:gd name="connsiteY14" fmla="*/ 999105 h 1424419"/>
                <a:gd name="connsiteX15" fmla="*/ 0 w 1304819"/>
                <a:gd name="connsiteY15" fmla="*/ 972364 h 1424419"/>
                <a:gd name="connsiteX16" fmla="*/ 2496 w 1304819"/>
                <a:gd name="connsiteY16" fmla="*/ 463106 h 1424419"/>
                <a:gd name="connsiteX17" fmla="*/ 2458 w 1304819"/>
                <a:gd name="connsiteY17" fmla="*/ 429563 h 1424419"/>
                <a:gd name="connsiteX18" fmla="*/ 75248 w 1304819"/>
                <a:gd name="connsiteY18" fmla="*/ 303202 h 1424419"/>
                <a:gd name="connsiteX19" fmla="*/ 106293 w 1304819"/>
                <a:gd name="connsiteY19" fmla="*/ 282597 h 1424419"/>
                <a:gd name="connsiteX20" fmla="*/ 541533 w 1304819"/>
                <a:gd name="connsiteY20" fmla="*/ 38110 h 1424419"/>
                <a:gd name="connsiteX21" fmla="*/ 653528 w 1304819"/>
                <a:gd name="connsiteY21" fmla="*/ 0 h 1424419"/>
                <a:gd name="connsiteX0" fmla="*/ 653528 w 1306525"/>
                <a:gd name="connsiteY0" fmla="*/ 0 h 1424419"/>
                <a:gd name="connsiteX1" fmla="*/ 757287 w 1306525"/>
                <a:gd name="connsiteY1" fmla="*/ 32444 h 1424419"/>
                <a:gd name="connsiteX2" fmla="*/ 1206876 w 1306525"/>
                <a:gd name="connsiteY2" fmla="*/ 284945 h 1424419"/>
                <a:gd name="connsiteX3" fmla="*/ 1237706 w 1306525"/>
                <a:gd name="connsiteY3" fmla="*/ 306775 h 1424419"/>
                <a:gd name="connsiteX4" fmla="*/ 1304420 w 1306525"/>
                <a:gd name="connsiteY4" fmla="*/ 434263 h 1424419"/>
                <a:gd name="connsiteX5" fmla="*/ 1305806 w 1306525"/>
                <a:gd name="connsiteY5" fmla="*/ 519922 h 1424419"/>
                <a:gd name="connsiteX6" fmla="*/ 1301746 w 1306525"/>
                <a:gd name="connsiteY6" fmla="*/ 953747 h 1424419"/>
                <a:gd name="connsiteX7" fmla="*/ 1302599 w 1306525"/>
                <a:gd name="connsiteY7" fmla="*/ 1003650 h 1424419"/>
                <a:gd name="connsiteX8" fmla="*/ 1227376 w 1306525"/>
                <a:gd name="connsiteY8" fmla="*/ 1152027 h 1424419"/>
                <a:gd name="connsiteX9" fmla="*/ 1172881 w 1306525"/>
                <a:gd name="connsiteY9" fmla="*/ 1179342 h 1424419"/>
                <a:gd name="connsiteX10" fmla="*/ 792288 w 1306525"/>
                <a:gd name="connsiteY10" fmla="*/ 1385653 h 1424419"/>
                <a:gd name="connsiteX11" fmla="*/ 522686 w 1306525"/>
                <a:gd name="connsiteY11" fmla="*/ 1384922 h 1424419"/>
                <a:gd name="connsiteX12" fmla="*/ 94302 w 1306525"/>
                <a:gd name="connsiteY12" fmla="*/ 1158755 h 1424419"/>
                <a:gd name="connsiteX13" fmla="*/ 39429 w 1306525"/>
                <a:gd name="connsiteY13" fmla="*/ 1117635 h 1424419"/>
                <a:gd name="connsiteX14" fmla="*/ 667 w 1306525"/>
                <a:gd name="connsiteY14" fmla="*/ 999105 h 1424419"/>
                <a:gd name="connsiteX15" fmla="*/ 0 w 1306525"/>
                <a:gd name="connsiteY15" fmla="*/ 972364 h 1424419"/>
                <a:gd name="connsiteX16" fmla="*/ 2496 w 1306525"/>
                <a:gd name="connsiteY16" fmla="*/ 463106 h 1424419"/>
                <a:gd name="connsiteX17" fmla="*/ 2458 w 1306525"/>
                <a:gd name="connsiteY17" fmla="*/ 429563 h 1424419"/>
                <a:gd name="connsiteX18" fmla="*/ 75248 w 1306525"/>
                <a:gd name="connsiteY18" fmla="*/ 303202 h 1424419"/>
                <a:gd name="connsiteX19" fmla="*/ 106293 w 1306525"/>
                <a:gd name="connsiteY19" fmla="*/ 282597 h 1424419"/>
                <a:gd name="connsiteX20" fmla="*/ 541533 w 1306525"/>
                <a:gd name="connsiteY20" fmla="*/ 38110 h 1424419"/>
                <a:gd name="connsiteX21" fmla="*/ 653528 w 1306525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1591"/>
                <a:gd name="connsiteX1" fmla="*/ 757287 w 1305814"/>
                <a:gd name="connsiteY1" fmla="*/ 32444 h 1421591"/>
                <a:gd name="connsiteX2" fmla="*/ 1206876 w 1305814"/>
                <a:gd name="connsiteY2" fmla="*/ 284945 h 1421591"/>
                <a:gd name="connsiteX3" fmla="*/ 1237706 w 1305814"/>
                <a:gd name="connsiteY3" fmla="*/ 306775 h 1421591"/>
                <a:gd name="connsiteX4" fmla="*/ 1304420 w 1305814"/>
                <a:gd name="connsiteY4" fmla="*/ 434263 h 1421591"/>
                <a:gd name="connsiteX5" fmla="*/ 1305806 w 1305814"/>
                <a:gd name="connsiteY5" fmla="*/ 519922 h 1421591"/>
                <a:gd name="connsiteX6" fmla="*/ 1301746 w 1305814"/>
                <a:gd name="connsiteY6" fmla="*/ 953747 h 1421591"/>
                <a:gd name="connsiteX7" fmla="*/ 1302599 w 1305814"/>
                <a:gd name="connsiteY7" fmla="*/ 1003650 h 1421591"/>
                <a:gd name="connsiteX8" fmla="*/ 1227376 w 1305814"/>
                <a:gd name="connsiteY8" fmla="*/ 1152027 h 1421591"/>
                <a:gd name="connsiteX9" fmla="*/ 1174235 w 1305814"/>
                <a:gd name="connsiteY9" fmla="*/ 1184756 h 1421591"/>
                <a:gd name="connsiteX10" fmla="*/ 792288 w 1305814"/>
                <a:gd name="connsiteY10" fmla="*/ 1385653 h 1421591"/>
                <a:gd name="connsiteX11" fmla="*/ 502818 w 1305814"/>
                <a:gd name="connsiteY11" fmla="*/ 1379955 h 1421591"/>
                <a:gd name="connsiteX12" fmla="*/ 94302 w 1305814"/>
                <a:gd name="connsiteY12" fmla="*/ 1158755 h 1421591"/>
                <a:gd name="connsiteX13" fmla="*/ 39429 w 1305814"/>
                <a:gd name="connsiteY13" fmla="*/ 1117635 h 1421591"/>
                <a:gd name="connsiteX14" fmla="*/ 667 w 1305814"/>
                <a:gd name="connsiteY14" fmla="*/ 999105 h 1421591"/>
                <a:gd name="connsiteX15" fmla="*/ 0 w 1305814"/>
                <a:gd name="connsiteY15" fmla="*/ 972364 h 1421591"/>
                <a:gd name="connsiteX16" fmla="*/ 2496 w 1305814"/>
                <a:gd name="connsiteY16" fmla="*/ 463106 h 1421591"/>
                <a:gd name="connsiteX17" fmla="*/ 2458 w 1305814"/>
                <a:gd name="connsiteY17" fmla="*/ 429563 h 1421591"/>
                <a:gd name="connsiteX18" fmla="*/ 75248 w 1305814"/>
                <a:gd name="connsiteY18" fmla="*/ 303202 h 1421591"/>
                <a:gd name="connsiteX19" fmla="*/ 106293 w 1305814"/>
                <a:gd name="connsiteY19" fmla="*/ 282597 h 1421591"/>
                <a:gd name="connsiteX20" fmla="*/ 541533 w 1305814"/>
                <a:gd name="connsiteY20" fmla="*/ 38110 h 1421591"/>
                <a:gd name="connsiteX21" fmla="*/ 653528 w 1305814"/>
                <a:gd name="connsiteY21" fmla="*/ 0 h 1421591"/>
                <a:gd name="connsiteX0" fmla="*/ 653528 w 1305814"/>
                <a:gd name="connsiteY0" fmla="*/ 0 h 1423589"/>
                <a:gd name="connsiteX1" fmla="*/ 757287 w 1305814"/>
                <a:gd name="connsiteY1" fmla="*/ 32444 h 1423589"/>
                <a:gd name="connsiteX2" fmla="*/ 1206876 w 1305814"/>
                <a:gd name="connsiteY2" fmla="*/ 284945 h 1423589"/>
                <a:gd name="connsiteX3" fmla="*/ 1237706 w 1305814"/>
                <a:gd name="connsiteY3" fmla="*/ 306775 h 1423589"/>
                <a:gd name="connsiteX4" fmla="*/ 1304420 w 1305814"/>
                <a:gd name="connsiteY4" fmla="*/ 434263 h 1423589"/>
                <a:gd name="connsiteX5" fmla="*/ 1305806 w 1305814"/>
                <a:gd name="connsiteY5" fmla="*/ 519922 h 1423589"/>
                <a:gd name="connsiteX6" fmla="*/ 1301746 w 1305814"/>
                <a:gd name="connsiteY6" fmla="*/ 953747 h 1423589"/>
                <a:gd name="connsiteX7" fmla="*/ 1302599 w 1305814"/>
                <a:gd name="connsiteY7" fmla="*/ 1003650 h 1423589"/>
                <a:gd name="connsiteX8" fmla="*/ 1227376 w 1305814"/>
                <a:gd name="connsiteY8" fmla="*/ 1152027 h 1423589"/>
                <a:gd name="connsiteX9" fmla="*/ 1174235 w 1305814"/>
                <a:gd name="connsiteY9" fmla="*/ 1184756 h 1423589"/>
                <a:gd name="connsiteX10" fmla="*/ 792288 w 1305814"/>
                <a:gd name="connsiteY10" fmla="*/ 1385653 h 1423589"/>
                <a:gd name="connsiteX11" fmla="*/ 502818 w 1305814"/>
                <a:gd name="connsiteY11" fmla="*/ 1379955 h 1423589"/>
                <a:gd name="connsiteX12" fmla="*/ 94302 w 1305814"/>
                <a:gd name="connsiteY12" fmla="*/ 1158755 h 1423589"/>
                <a:gd name="connsiteX13" fmla="*/ 39429 w 1305814"/>
                <a:gd name="connsiteY13" fmla="*/ 1117635 h 1423589"/>
                <a:gd name="connsiteX14" fmla="*/ 667 w 1305814"/>
                <a:gd name="connsiteY14" fmla="*/ 999105 h 1423589"/>
                <a:gd name="connsiteX15" fmla="*/ 0 w 1305814"/>
                <a:gd name="connsiteY15" fmla="*/ 972364 h 1423589"/>
                <a:gd name="connsiteX16" fmla="*/ 2496 w 1305814"/>
                <a:gd name="connsiteY16" fmla="*/ 463106 h 1423589"/>
                <a:gd name="connsiteX17" fmla="*/ 2458 w 1305814"/>
                <a:gd name="connsiteY17" fmla="*/ 429563 h 1423589"/>
                <a:gd name="connsiteX18" fmla="*/ 75248 w 1305814"/>
                <a:gd name="connsiteY18" fmla="*/ 303202 h 1423589"/>
                <a:gd name="connsiteX19" fmla="*/ 106293 w 1305814"/>
                <a:gd name="connsiteY19" fmla="*/ 282597 h 1423589"/>
                <a:gd name="connsiteX20" fmla="*/ 541533 w 1305814"/>
                <a:gd name="connsiteY20" fmla="*/ 38110 h 1423589"/>
                <a:gd name="connsiteX21" fmla="*/ 653528 w 1305814"/>
                <a:gd name="connsiteY21" fmla="*/ 0 h 142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05814" h="1423589">
                  <a:moveTo>
                    <a:pt x="653528" y="0"/>
                  </a:moveTo>
                  <a:cubicBezTo>
                    <a:pt x="684553" y="-1"/>
                    <a:pt x="736057" y="24011"/>
                    <a:pt x="757287" y="32444"/>
                  </a:cubicBezTo>
                  <a:lnTo>
                    <a:pt x="1206876" y="284945"/>
                  </a:lnTo>
                  <a:cubicBezTo>
                    <a:pt x="1213399" y="291230"/>
                    <a:pt x="1233090" y="301119"/>
                    <a:pt x="1237706" y="306775"/>
                  </a:cubicBezTo>
                  <a:cubicBezTo>
                    <a:pt x="1285405" y="341141"/>
                    <a:pt x="1301367" y="360355"/>
                    <a:pt x="1304420" y="434263"/>
                  </a:cubicBezTo>
                  <a:cubicBezTo>
                    <a:pt x="1306256" y="435452"/>
                    <a:pt x="1303756" y="518852"/>
                    <a:pt x="1305806" y="519922"/>
                  </a:cubicBezTo>
                  <a:cubicBezTo>
                    <a:pt x="1306028" y="563787"/>
                    <a:pt x="1301771" y="907207"/>
                    <a:pt x="1301746" y="953747"/>
                  </a:cubicBezTo>
                  <a:cubicBezTo>
                    <a:pt x="1301579" y="970833"/>
                    <a:pt x="1302766" y="986564"/>
                    <a:pt x="1302599" y="1003650"/>
                  </a:cubicBezTo>
                  <a:cubicBezTo>
                    <a:pt x="1298075" y="1097264"/>
                    <a:pt x="1299308" y="1117497"/>
                    <a:pt x="1227376" y="1152027"/>
                  </a:cubicBezTo>
                  <a:cubicBezTo>
                    <a:pt x="1229069" y="1151612"/>
                    <a:pt x="1262992" y="1133636"/>
                    <a:pt x="1174235" y="1184756"/>
                  </a:cubicBezTo>
                  <a:cubicBezTo>
                    <a:pt x="1102911" y="1225835"/>
                    <a:pt x="986013" y="1283805"/>
                    <a:pt x="792288" y="1385653"/>
                  </a:cubicBezTo>
                  <a:cubicBezTo>
                    <a:pt x="702978" y="1424034"/>
                    <a:pt x="634560" y="1449454"/>
                    <a:pt x="502818" y="1379955"/>
                  </a:cubicBezTo>
                  <a:cubicBezTo>
                    <a:pt x="358670" y="1301859"/>
                    <a:pt x="241278" y="1242506"/>
                    <a:pt x="94302" y="1158755"/>
                  </a:cubicBezTo>
                  <a:cubicBezTo>
                    <a:pt x="64301" y="1138833"/>
                    <a:pt x="61069" y="1137739"/>
                    <a:pt x="39429" y="1117635"/>
                  </a:cubicBezTo>
                  <a:cubicBezTo>
                    <a:pt x="9399" y="1091481"/>
                    <a:pt x="81" y="1056313"/>
                    <a:pt x="667" y="999105"/>
                  </a:cubicBezTo>
                  <a:cubicBezTo>
                    <a:pt x="445" y="990191"/>
                    <a:pt x="222" y="981278"/>
                    <a:pt x="0" y="972364"/>
                  </a:cubicBezTo>
                  <a:lnTo>
                    <a:pt x="2496" y="463106"/>
                  </a:lnTo>
                  <a:cubicBezTo>
                    <a:pt x="2483" y="451925"/>
                    <a:pt x="2471" y="440744"/>
                    <a:pt x="2458" y="429563"/>
                  </a:cubicBezTo>
                  <a:cubicBezTo>
                    <a:pt x="2770" y="365277"/>
                    <a:pt x="14732" y="348090"/>
                    <a:pt x="75248" y="303202"/>
                  </a:cubicBezTo>
                  <a:lnTo>
                    <a:pt x="106293" y="282597"/>
                  </a:lnTo>
                  <a:lnTo>
                    <a:pt x="541533" y="38110"/>
                  </a:lnTo>
                  <a:cubicBezTo>
                    <a:pt x="582751" y="12487"/>
                    <a:pt x="613897" y="0"/>
                    <a:pt x="653528" y="0"/>
                  </a:cubicBezTo>
                  <a:close/>
                </a:path>
              </a:pathLst>
            </a:custGeom>
            <a:solidFill>
              <a:srgbClr val="2FEFFF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="" xmlns:a16="http://schemas.microsoft.com/office/drawing/2014/main" id="{92B28893-375F-4DEC-B971-76B49F7DF694}"/>
                </a:ext>
              </a:extLst>
            </p:cNvPr>
            <p:cNvSpPr/>
            <p:nvPr/>
          </p:nvSpPr>
          <p:spPr>
            <a:xfrm>
              <a:off x="4456416" y="5334197"/>
              <a:ext cx="1084409" cy="8307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399" dirty="0" smtClean="0">
                  <a:solidFill>
                    <a:srgbClr val="020B14"/>
                  </a:solidFill>
                  <a:latin typeface="微软雅黑" pitchFamily="34" charset="-122"/>
                  <a:ea typeface="微软雅黑" pitchFamily="34" charset="-122"/>
                </a:rPr>
                <a:t>输入标题</a:t>
              </a:r>
              <a:endParaRPr lang="zh-CN" altLang="en-US" sz="2399" dirty="0">
                <a:solidFill>
                  <a:srgbClr val="020B14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7C40371B-4A53-4DA0-8F86-39F028157EFC}"/>
              </a:ext>
            </a:extLst>
          </p:cNvPr>
          <p:cNvGrpSpPr/>
          <p:nvPr/>
        </p:nvGrpSpPr>
        <p:grpSpPr>
          <a:xfrm>
            <a:off x="8560399" y="4614041"/>
            <a:ext cx="1270664" cy="1165539"/>
            <a:chOff x="6590309" y="5124320"/>
            <a:chExt cx="1270664" cy="1165539"/>
          </a:xfrm>
        </p:grpSpPr>
        <p:sp>
          <p:nvSpPr>
            <p:cNvPr id="29" name="矩形 10">
              <a:extLst>
                <a:ext uri="{FF2B5EF4-FFF2-40B4-BE49-F238E27FC236}">
                  <a16:creationId xmlns="" xmlns:a16="http://schemas.microsoft.com/office/drawing/2014/main" id="{6D4536A0-FBF9-4306-9D59-C9FBF8356F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642871" y="5071758"/>
              <a:ext cx="1165539" cy="1270664"/>
            </a:xfrm>
            <a:custGeom>
              <a:avLst/>
              <a:gdLst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299728 w 1305333"/>
                <a:gd name="connsiteY4" fmla="*/ 452301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6046"/>
                <a:gd name="connsiteY0" fmla="*/ 0 h 1424419"/>
                <a:gd name="connsiteX1" fmla="*/ 757287 w 1306046"/>
                <a:gd name="connsiteY1" fmla="*/ 32444 h 1424419"/>
                <a:gd name="connsiteX2" fmla="*/ 1206876 w 1306046"/>
                <a:gd name="connsiteY2" fmla="*/ 284945 h 1424419"/>
                <a:gd name="connsiteX3" fmla="*/ 1233464 w 1306046"/>
                <a:gd name="connsiteY3" fmla="*/ 306775 h 1424419"/>
                <a:gd name="connsiteX4" fmla="*/ 1301712 w 1306046"/>
                <a:gd name="connsiteY4" fmla="*/ 442384 h 1424419"/>
                <a:gd name="connsiteX5" fmla="*/ 1303099 w 1306046"/>
                <a:gd name="connsiteY5" fmla="*/ 495558 h 1424419"/>
                <a:gd name="connsiteX6" fmla="*/ 1303099 w 1306046"/>
                <a:gd name="connsiteY6" fmla="*/ 952393 h 1424419"/>
                <a:gd name="connsiteX7" fmla="*/ 1305306 w 1306046"/>
                <a:gd name="connsiteY7" fmla="*/ 990115 h 1424419"/>
                <a:gd name="connsiteX8" fmla="*/ 1193590 w 1306046"/>
                <a:gd name="connsiteY8" fmla="*/ 1159518 h 1424419"/>
                <a:gd name="connsiteX9" fmla="*/ 1188747 w 1306046"/>
                <a:gd name="connsiteY9" fmla="*/ 1163476 h 1424419"/>
                <a:gd name="connsiteX10" fmla="*/ 792288 w 1306046"/>
                <a:gd name="connsiteY10" fmla="*/ 1385653 h 1424419"/>
                <a:gd name="connsiteX11" fmla="*/ 522686 w 1306046"/>
                <a:gd name="connsiteY11" fmla="*/ 1384922 h 1424419"/>
                <a:gd name="connsiteX12" fmla="*/ 80344 w 1306046"/>
                <a:gd name="connsiteY12" fmla="*/ 1139323 h 1424419"/>
                <a:gd name="connsiteX13" fmla="*/ 68397 w 1306046"/>
                <a:gd name="connsiteY13" fmla="*/ 1130059 h 1424419"/>
                <a:gd name="connsiteX14" fmla="*/ 667 w 1306046"/>
                <a:gd name="connsiteY14" fmla="*/ 999105 h 1424419"/>
                <a:gd name="connsiteX15" fmla="*/ 0 w 1306046"/>
                <a:gd name="connsiteY15" fmla="*/ 972364 h 1424419"/>
                <a:gd name="connsiteX16" fmla="*/ 2496 w 1306046"/>
                <a:gd name="connsiteY16" fmla="*/ 463106 h 1424419"/>
                <a:gd name="connsiteX17" fmla="*/ 2458 w 1306046"/>
                <a:gd name="connsiteY17" fmla="*/ 429563 h 1424419"/>
                <a:gd name="connsiteX18" fmla="*/ 75248 w 1306046"/>
                <a:gd name="connsiteY18" fmla="*/ 303202 h 1424419"/>
                <a:gd name="connsiteX19" fmla="*/ 103465 w 1306046"/>
                <a:gd name="connsiteY19" fmla="*/ 288252 h 1424419"/>
                <a:gd name="connsiteX20" fmla="*/ 541533 w 1306046"/>
                <a:gd name="connsiteY20" fmla="*/ 38110 h 1424419"/>
                <a:gd name="connsiteX21" fmla="*/ 653528 w 1306046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11970 w 1305333"/>
                <a:gd name="connsiteY8" fmla="*/ 1149621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36006 w 1305333"/>
                <a:gd name="connsiteY8" fmla="*/ 1160932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13169"/>
                <a:gd name="connsiteY0" fmla="*/ 0 h 1424419"/>
                <a:gd name="connsiteX1" fmla="*/ 757287 w 1313169"/>
                <a:gd name="connsiteY1" fmla="*/ 32444 h 1424419"/>
                <a:gd name="connsiteX2" fmla="*/ 1206876 w 1313169"/>
                <a:gd name="connsiteY2" fmla="*/ 284945 h 1424419"/>
                <a:gd name="connsiteX3" fmla="*/ 1237706 w 1313169"/>
                <a:gd name="connsiteY3" fmla="*/ 306775 h 1424419"/>
                <a:gd name="connsiteX4" fmla="*/ 1301712 w 1313169"/>
                <a:gd name="connsiteY4" fmla="*/ 442384 h 1424419"/>
                <a:gd name="connsiteX5" fmla="*/ 1303099 w 1313169"/>
                <a:gd name="connsiteY5" fmla="*/ 495558 h 1424419"/>
                <a:gd name="connsiteX6" fmla="*/ 1303099 w 1313169"/>
                <a:gd name="connsiteY6" fmla="*/ 952393 h 1424419"/>
                <a:gd name="connsiteX7" fmla="*/ 1305306 w 1313169"/>
                <a:gd name="connsiteY7" fmla="*/ 990115 h 1424419"/>
                <a:gd name="connsiteX8" fmla="*/ 1271352 w 1313169"/>
                <a:gd name="connsiteY8" fmla="*/ 1142552 h 1424419"/>
                <a:gd name="connsiteX9" fmla="*/ 1172881 w 1313169"/>
                <a:gd name="connsiteY9" fmla="*/ 1179342 h 1424419"/>
                <a:gd name="connsiteX10" fmla="*/ 792288 w 1313169"/>
                <a:gd name="connsiteY10" fmla="*/ 1385653 h 1424419"/>
                <a:gd name="connsiteX11" fmla="*/ 522686 w 1313169"/>
                <a:gd name="connsiteY11" fmla="*/ 1384922 h 1424419"/>
                <a:gd name="connsiteX12" fmla="*/ 80344 w 1313169"/>
                <a:gd name="connsiteY12" fmla="*/ 1139323 h 1424419"/>
                <a:gd name="connsiteX13" fmla="*/ 68397 w 1313169"/>
                <a:gd name="connsiteY13" fmla="*/ 1130059 h 1424419"/>
                <a:gd name="connsiteX14" fmla="*/ 667 w 1313169"/>
                <a:gd name="connsiteY14" fmla="*/ 999105 h 1424419"/>
                <a:gd name="connsiteX15" fmla="*/ 0 w 1313169"/>
                <a:gd name="connsiteY15" fmla="*/ 972364 h 1424419"/>
                <a:gd name="connsiteX16" fmla="*/ 2496 w 1313169"/>
                <a:gd name="connsiteY16" fmla="*/ 463106 h 1424419"/>
                <a:gd name="connsiteX17" fmla="*/ 2458 w 1313169"/>
                <a:gd name="connsiteY17" fmla="*/ 429563 h 1424419"/>
                <a:gd name="connsiteX18" fmla="*/ 75248 w 1313169"/>
                <a:gd name="connsiteY18" fmla="*/ 303202 h 1424419"/>
                <a:gd name="connsiteX19" fmla="*/ 106293 w 1313169"/>
                <a:gd name="connsiteY19" fmla="*/ 282597 h 1424419"/>
                <a:gd name="connsiteX20" fmla="*/ 541533 w 1313169"/>
                <a:gd name="connsiteY20" fmla="*/ 38110 h 1424419"/>
                <a:gd name="connsiteX21" fmla="*/ 653528 w 1313169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8397 w 1306267"/>
                <a:gd name="connsiteY13" fmla="*/ 113005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39429 w 1306267"/>
                <a:gd name="connsiteY13" fmla="*/ 1117635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2599 w 1305333"/>
                <a:gd name="connsiteY7" fmla="*/ 1003650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080"/>
                <a:gd name="connsiteY0" fmla="*/ 0 h 1424419"/>
                <a:gd name="connsiteX1" fmla="*/ 757287 w 1305080"/>
                <a:gd name="connsiteY1" fmla="*/ 32444 h 1424419"/>
                <a:gd name="connsiteX2" fmla="*/ 1206876 w 1305080"/>
                <a:gd name="connsiteY2" fmla="*/ 284945 h 1424419"/>
                <a:gd name="connsiteX3" fmla="*/ 1237706 w 1305080"/>
                <a:gd name="connsiteY3" fmla="*/ 306775 h 1424419"/>
                <a:gd name="connsiteX4" fmla="*/ 1301712 w 1305080"/>
                <a:gd name="connsiteY4" fmla="*/ 442384 h 1424419"/>
                <a:gd name="connsiteX5" fmla="*/ 1303099 w 1305080"/>
                <a:gd name="connsiteY5" fmla="*/ 495558 h 1424419"/>
                <a:gd name="connsiteX6" fmla="*/ 1301746 w 1305080"/>
                <a:gd name="connsiteY6" fmla="*/ 953747 h 1424419"/>
                <a:gd name="connsiteX7" fmla="*/ 1302599 w 1305080"/>
                <a:gd name="connsiteY7" fmla="*/ 1003650 h 1424419"/>
                <a:gd name="connsiteX8" fmla="*/ 1227376 w 1305080"/>
                <a:gd name="connsiteY8" fmla="*/ 1152027 h 1424419"/>
                <a:gd name="connsiteX9" fmla="*/ 1172881 w 1305080"/>
                <a:gd name="connsiteY9" fmla="*/ 1179342 h 1424419"/>
                <a:gd name="connsiteX10" fmla="*/ 792288 w 1305080"/>
                <a:gd name="connsiteY10" fmla="*/ 1385653 h 1424419"/>
                <a:gd name="connsiteX11" fmla="*/ 522686 w 1305080"/>
                <a:gd name="connsiteY11" fmla="*/ 1384922 h 1424419"/>
                <a:gd name="connsiteX12" fmla="*/ 94302 w 1305080"/>
                <a:gd name="connsiteY12" fmla="*/ 1158755 h 1424419"/>
                <a:gd name="connsiteX13" fmla="*/ 39429 w 1305080"/>
                <a:gd name="connsiteY13" fmla="*/ 1117635 h 1424419"/>
                <a:gd name="connsiteX14" fmla="*/ 667 w 1305080"/>
                <a:gd name="connsiteY14" fmla="*/ 999105 h 1424419"/>
                <a:gd name="connsiteX15" fmla="*/ 0 w 1305080"/>
                <a:gd name="connsiteY15" fmla="*/ 972364 h 1424419"/>
                <a:gd name="connsiteX16" fmla="*/ 2496 w 1305080"/>
                <a:gd name="connsiteY16" fmla="*/ 463106 h 1424419"/>
                <a:gd name="connsiteX17" fmla="*/ 2458 w 1305080"/>
                <a:gd name="connsiteY17" fmla="*/ 429563 h 1424419"/>
                <a:gd name="connsiteX18" fmla="*/ 75248 w 1305080"/>
                <a:gd name="connsiteY18" fmla="*/ 303202 h 1424419"/>
                <a:gd name="connsiteX19" fmla="*/ 106293 w 1305080"/>
                <a:gd name="connsiteY19" fmla="*/ 282597 h 1424419"/>
                <a:gd name="connsiteX20" fmla="*/ 541533 w 1305080"/>
                <a:gd name="connsiteY20" fmla="*/ 38110 h 1424419"/>
                <a:gd name="connsiteX21" fmla="*/ 653528 w 1305080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6646"/>
                <a:gd name="connsiteY0" fmla="*/ 0 h 1424419"/>
                <a:gd name="connsiteX1" fmla="*/ 757287 w 1306646"/>
                <a:gd name="connsiteY1" fmla="*/ 32444 h 1424419"/>
                <a:gd name="connsiteX2" fmla="*/ 1206876 w 1306646"/>
                <a:gd name="connsiteY2" fmla="*/ 284945 h 1424419"/>
                <a:gd name="connsiteX3" fmla="*/ 1237706 w 1306646"/>
                <a:gd name="connsiteY3" fmla="*/ 306775 h 1424419"/>
                <a:gd name="connsiteX4" fmla="*/ 1301712 w 1306646"/>
                <a:gd name="connsiteY4" fmla="*/ 442384 h 1424419"/>
                <a:gd name="connsiteX5" fmla="*/ 1303099 w 1306646"/>
                <a:gd name="connsiteY5" fmla="*/ 495558 h 1424419"/>
                <a:gd name="connsiteX6" fmla="*/ 1301746 w 1306646"/>
                <a:gd name="connsiteY6" fmla="*/ 953747 h 1424419"/>
                <a:gd name="connsiteX7" fmla="*/ 1302599 w 1306646"/>
                <a:gd name="connsiteY7" fmla="*/ 1003650 h 1424419"/>
                <a:gd name="connsiteX8" fmla="*/ 1227376 w 1306646"/>
                <a:gd name="connsiteY8" fmla="*/ 1152027 h 1424419"/>
                <a:gd name="connsiteX9" fmla="*/ 1172881 w 1306646"/>
                <a:gd name="connsiteY9" fmla="*/ 1179342 h 1424419"/>
                <a:gd name="connsiteX10" fmla="*/ 792288 w 1306646"/>
                <a:gd name="connsiteY10" fmla="*/ 1385653 h 1424419"/>
                <a:gd name="connsiteX11" fmla="*/ 522686 w 1306646"/>
                <a:gd name="connsiteY11" fmla="*/ 1384922 h 1424419"/>
                <a:gd name="connsiteX12" fmla="*/ 94302 w 1306646"/>
                <a:gd name="connsiteY12" fmla="*/ 1158755 h 1424419"/>
                <a:gd name="connsiteX13" fmla="*/ 39429 w 1306646"/>
                <a:gd name="connsiteY13" fmla="*/ 1117635 h 1424419"/>
                <a:gd name="connsiteX14" fmla="*/ 667 w 1306646"/>
                <a:gd name="connsiteY14" fmla="*/ 999105 h 1424419"/>
                <a:gd name="connsiteX15" fmla="*/ 0 w 1306646"/>
                <a:gd name="connsiteY15" fmla="*/ 972364 h 1424419"/>
                <a:gd name="connsiteX16" fmla="*/ 2496 w 1306646"/>
                <a:gd name="connsiteY16" fmla="*/ 463106 h 1424419"/>
                <a:gd name="connsiteX17" fmla="*/ 2458 w 1306646"/>
                <a:gd name="connsiteY17" fmla="*/ 429563 h 1424419"/>
                <a:gd name="connsiteX18" fmla="*/ 75248 w 1306646"/>
                <a:gd name="connsiteY18" fmla="*/ 303202 h 1424419"/>
                <a:gd name="connsiteX19" fmla="*/ 106293 w 1306646"/>
                <a:gd name="connsiteY19" fmla="*/ 282597 h 1424419"/>
                <a:gd name="connsiteX20" fmla="*/ 541533 w 1306646"/>
                <a:gd name="connsiteY20" fmla="*/ 38110 h 1424419"/>
                <a:gd name="connsiteX21" fmla="*/ 653528 w 1306646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4127"/>
                <a:gd name="connsiteY0" fmla="*/ 0 h 1424419"/>
                <a:gd name="connsiteX1" fmla="*/ 757287 w 1304127"/>
                <a:gd name="connsiteY1" fmla="*/ 32444 h 1424419"/>
                <a:gd name="connsiteX2" fmla="*/ 1206876 w 1304127"/>
                <a:gd name="connsiteY2" fmla="*/ 284945 h 1424419"/>
                <a:gd name="connsiteX3" fmla="*/ 1237706 w 1304127"/>
                <a:gd name="connsiteY3" fmla="*/ 306775 h 1424419"/>
                <a:gd name="connsiteX4" fmla="*/ 1301712 w 1304127"/>
                <a:gd name="connsiteY4" fmla="*/ 442384 h 1424419"/>
                <a:gd name="connsiteX5" fmla="*/ 1303099 w 1304127"/>
                <a:gd name="connsiteY5" fmla="*/ 495558 h 1424419"/>
                <a:gd name="connsiteX6" fmla="*/ 1301746 w 1304127"/>
                <a:gd name="connsiteY6" fmla="*/ 953747 h 1424419"/>
                <a:gd name="connsiteX7" fmla="*/ 1302599 w 1304127"/>
                <a:gd name="connsiteY7" fmla="*/ 1003650 h 1424419"/>
                <a:gd name="connsiteX8" fmla="*/ 1227376 w 1304127"/>
                <a:gd name="connsiteY8" fmla="*/ 1152027 h 1424419"/>
                <a:gd name="connsiteX9" fmla="*/ 1172881 w 1304127"/>
                <a:gd name="connsiteY9" fmla="*/ 1179342 h 1424419"/>
                <a:gd name="connsiteX10" fmla="*/ 792288 w 1304127"/>
                <a:gd name="connsiteY10" fmla="*/ 1385653 h 1424419"/>
                <a:gd name="connsiteX11" fmla="*/ 522686 w 1304127"/>
                <a:gd name="connsiteY11" fmla="*/ 1384922 h 1424419"/>
                <a:gd name="connsiteX12" fmla="*/ 94302 w 1304127"/>
                <a:gd name="connsiteY12" fmla="*/ 1158755 h 1424419"/>
                <a:gd name="connsiteX13" fmla="*/ 39429 w 1304127"/>
                <a:gd name="connsiteY13" fmla="*/ 1117635 h 1424419"/>
                <a:gd name="connsiteX14" fmla="*/ 667 w 1304127"/>
                <a:gd name="connsiteY14" fmla="*/ 999105 h 1424419"/>
                <a:gd name="connsiteX15" fmla="*/ 0 w 1304127"/>
                <a:gd name="connsiteY15" fmla="*/ 972364 h 1424419"/>
                <a:gd name="connsiteX16" fmla="*/ 2496 w 1304127"/>
                <a:gd name="connsiteY16" fmla="*/ 463106 h 1424419"/>
                <a:gd name="connsiteX17" fmla="*/ 2458 w 1304127"/>
                <a:gd name="connsiteY17" fmla="*/ 429563 h 1424419"/>
                <a:gd name="connsiteX18" fmla="*/ 75248 w 1304127"/>
                <a:gd name="connsiteY18" fmla="*/ 303202 h 1424419"/>
                <a:gd name="connsiteX19" fmla="*/ 106293 w 1304127"/>
                <a:gd name="connsiteY19" fmla="*/ 282597 h 1424419"/>
                <a:gd name="connsiteX20" fmla="*/ 541533 w 1304127"/>
                <a:gd name="connsiteY20" fmla="*/ 38110 h 1424419"/>
                <a:gd name="connsiteX21" fmla="*/ 653528 w 1304127"/>
                <a:gd name="connsiteY21" fmla="*/ 0 h 1424419"/>
                <a:gd name="connsiteX0" fmla="*/ 653528 w 1306101"/>
                <a:gd name="connsiteY0" fmla="*/ 0 h 1424419"/>
                <a:gd name="connsiteX1" fmla="*/ 757287 w 1306101"/>
                <a:gd name="connsiteY1" fmla="*/ 32444 h 1424419"/>
                <a:gd name="connsiteX2" fmla="*/ 1206876 w 1306101"/>
                <a:gd name="connsiteY2" fmla="*/ 284945 h 1424419"/>
                <a:gd name="connsiteX3" fmla="*/ 1237706 w 1306101"/>
                <a:gd name="connsiteY3" fmla="*/ 306775 h 1424419"/>
                <a:gd name="connsiteX4" fmla="*/ 1305773 w 1306101"/>
                <a:gd name="connsiteY4" fmla="*/ 442384 h 1424419"/>
                <a:gd name="connsiteX5" fmla="*/ 1303099 w 1306101"/>
                <a:gd name="connsiteY5" fmla="*/ 495558 h 1424419"/>
                <a:gd name="connsiteX6" fmla="*/ 1301746 w 1306101"/>
                <a:gd name="connsiteY6" fmla="*/ 953747 h 1424419"/>
                <a:gd name="connsiteX7" fmla="*/ 1302599 w 1306101"/>
                <a:gd name="connsiteY7" fmla="*/ 1003650 h 1424419"/>
                <a:gd name="connsiteX8" fmla="*/ 1227376 w 1306101"/>
                <a:gd name="connsiteY8" fmla="*/ 1152027 h 1424419"/>
                <a:gd name="connsiteX9" fmla="*/ 1172881 w 1306101"/>
                <a:gd name="connsiteY9" fmla="*/ 1179342 h 1424419"/>
                <a:gd name="connsiteX10" fmla="*/ 792288 w 1306101"/>
                <a:gd name="connsiteY10" fmla="*/ 1385653 h 1424419"/>
                <a:gd name="connsiteX11" fmla="*/ 522686 w 1306101"/>
                <a:gd name="connsiteY11" fmla="*/ 1384922 h 1424419"/>
                <a:gd name="connsiteX12" fmla="*/ 94302 w 1306101"/>
                <a:gd name="connsiteY12" fmla="*/ 1158755 h 1424419"/>
                <a:gd name="connsiteX13" fmla="*/ 39429 w 1306101"/>
                <a:gd name="connsiteY13" fmla="*/ 1117635 h 1424419"/>
                <a:gd name="connsiteX14" fmla="*/ 667 w 1306101"/>
                <a:gd name="connsiteY14" fmla="*/ 999105 h 1424419"/>
                <a:gd name="connsiteX15" fmla="*/ 0 w 1306101"/>
                <a:gd name="connsiteY15" fmla="*/ 972364 h 1424419"/>
                <a:gd name="connsiteX16" fmla="*/ 2496 w 1306101"/>
                <a:gd name="connsiteY16" fmla="*/ 463106 h 1424419"/>
                <a:gd name="connsiteX17" fmla="*/ 2458 w 1306101"/>
                <a:gd name="connsiteY17" fmla="*/ 429563 h 1424419"/>
                <a:gd name="connsiteX18" fmla="*/ 75248 w 1306101"/>
                <a:gd name="connsiteY18" fmla="*/ 303202 h 1424419"/>
                <a:gd name="connsiteX19" fmla="*/ 106293 w 1306101"/>
                <a:gd name="connsiteY19" fmla="*/ 282597 h 1424419"/>
                <a:gd name="connsiteX20" fmla="*/ 541533 w 1306101"/>
                <a:gd name="connsiteY20" fmla="*/ 38110 h 1424419"/>
                <a:gd name="connsiteX21" fmla="*/ 653528 w 1306101"/>
                <a:gd name="connsiteY21" fmla="*/ 0 h 1424419"/>
                <a:gd name="connsiteX0" fmla="*/ 653528 w 1304819"/>
                <a:gd name="connsiteY0" fmla="*/ 0 h 1424419"/>
                <a:gd name="connsiteX1" fmla="*/ 757287 w 1304819"/>
                <a:gd name="connsiteY1" fmla="*/ 32444 h 1424419"/>
                <a:gd name="connsiteX2" fmla="*/ 1206876 w 1304819"/>
                <a:gd name="connsiteY2" fmla="*/ 284945 h 1424419"/>
                <a:gd name="connsiteX3" fmla="*/ 1237706 w 1304819"/>
                <a:gd name="connsiteY3" fmla="*/ 306775 h 1424419"/>
                <a:gd name="connsiteX4" fmla="*/ 1304420 w 1304819"/>
                <a:gd name="connsiteY4" fmla="*/ 434263 h 1424419"/>
                <a:gd name="connsiteX5" fmla="*/ 1303099 w 1304819"/>
                <a:gd name="connsiteY5" fmla="*/ 495558 h 1424419"/>
                <a:gd name="connsiteX6" fmla="*/ 1301746 w 1304819"/>
                <a:gd name="connsiteY6" fmla="*/ 953747 h 1424419"/>
                <a:gd name="connsiteX7" fmla="*/ 1302599 w 1304819"/>
                <a:gd name="connsiteY7" fmla="*/ 1003650 h 1424419"/>
                <a:gd name="connsiteX8" fmla="*/ 1227376 w 1304819"/>
                <a:gd name="connsiteY8" fmla="*/ 1152027 h 1424419"/>
                <a:gd name="connsiteX9" fmla="*/ 1172881 w 1304819"/>
                <a:gd name="connsiteY9" fmla="*/ 1179342 h 1424419"/>
                <a:gd name="connsiteX10" fmla="*/ 792288 w 1304819"/>
                <a:gd name="connsiteY10" fmla="*/ 1385653 h 1424419"/>
                <a:gd name="connsiteX11" fmla="*/ 522686 w 1304819"/>
                <a:gd name="connsiteY11" fmla="*/ 1384922 h 1424419"/>
                <a:gd name="connsiteX12" fmla="*/ 94302 w 1304819"/>
                <a:gd name="connsiteY12" fmla="*/ 1158755 h 1424419"/>
                <a:gd name="connsiteX13" fmla="*/ 39429 w 1304819"/>
                <a:gd name="connsiteY13" fmla="*/ 1117635 h 1424419"/>
                <a:gd name="connsiteX14" fmla="*/ 667 w 1304819"/>
                <a:gd name="connsiteY14" fmla="*/ 999105 h 1424419"/>
                <a:gd name="connsiteX15" fmla="*/ 0 w 1304819"/>
                <a:gd name="connsiteY15" fmla="*/ 972364 h 1424419"/>
                <a:gd name="connsiteX16" fmla="*/ 2496 w 1304819"/>
                <a:gd name="connsiteY16" fmla="*/ 463106 h 1424419"/>
                <a:gd name="connsiteX17" fmla="*/ 2458 w 1304819"/>
                <a:gd name="connsiteY17" fmla="*/ 429563 h 1424419"/>
                <a:gd name="connsiteX18" fmla="*/ 75248 w 1304819"/>
                <a:gd name="connsiteY18" fmla="*/ 303202 h 1424419"/>
                <a:gd name="connsiteX19" fmla="*/ 106293 w 1304819"/>
                <a:gd name="connsiteY19" fmla="*/ 282597 h 1424419"/>
                <a:gd name="connsiteX20" fmla="*/ 541533 w 1304819"/>
                <a:gd name="connsiteY20" fmla="*/ 38110 h 1424419"/>
                <a:gd name="connsiteX21" fmla="*/ 653528 w 1304819"/>
                <a:gd name="connsiteY21" fmla="*/ 0 h 1424419"/>
                <a:gd name="connsiteX0" fmla="*/ 653528 w 1306525"/>
                <a:gd name="connsiteY0" fmla="*/ 0 h 1424419"/>
                <a:gd name="connsiteX1" fmla="*/ 757287 w 1306525"/>
                <a:gd name="connsiteY1" fmla="*/ 32444 h 1424419"/>
                <a:gd name="connsiteX2" fmla="*/ 1206876 w 1306525"/>
                <a:gd name="connsiteY2" fmla="*/ 284945 h 1424419"/>
                <a:gd name="connsiteX3" fmla="*/ 1237706 w 1306525"/>
                <a:gd name="connsiteY3" fmla="*/ 306775 h 1424419"/>
                <a:gd name="connsiteX4" fmla="*/ 1304420 w 1306525"/>
                <a:gd name="connsiteY4" fmla="*/ 434263 h 1424419"/>
                <a:gd name="connsiteX5" fmla="*/ 1305806 w 1306525"/>
                <a:gd name="connsiteY5" fmla="*/ 519922 h 1424419"/>
                <a:gd name="connsiteX6" fmla="*/ 1301746 w 1306525"/>
                <a:gd name="connsiteY6" fmla="*/ 953747 h 1424419"/>
                <a:gd name="connsiteX7" fmla="*/ 1302599 w 1306525"/>
                <a:gd name="connsiteY7" fmla="*/ 1003650 h 1424419"/>
                <a:gd name="connsiteX8" fmla="*/ 1227376 w 1306525"/>
                <a:gd name="connsiteY8" fmla="*/ 1152027 h 1424419"/>
                <a:gd name="connsiteX9" fmla="*/ 1172881 w 1306525"/>
                <a:gd name="connsiteY9" fmla="*/ 1179342 h 1424419"/>
                <a:gd name="connsiteX10" fmla="*/ 792288 w 1306525"/>
                <a:gd name="connsiteY10" fmla="*/ 1385653 h 1424419"/>
                <a:gd name="connsiteX11" fmla="*/ 522686 w 1306525"/>
                <a:gd name="connsiteY11" fmla="*/ 1384922 h 1424419"/>
                <a:gd name="connsiteX12" fmla="*/ 94302 w 1306525"/>
                <a:gd name="connsiteY12" fmla="*/ 1158755 h 1424419"/>
                <a:gd name="connsiteX13" fmla="*/ 39429 w 1306525"/>
                <a:gd name="connsiteY13" fmla="*/ 1117635 h 1424419"/>
                <a:gd name="connsiteX14" fmla="*/ 667 w 1306525"/>
                <a:gd name="connsiteY14" fmla="*/ 999105 h 1424419"/>
                <a:gd name="connsiteX15" fmla="*/ 0 w 1306525"/>
                <a:gd name="connsiteY15" fmla="*/ 972364 h 1424419"/>
                <a:gd name="connsiteX16" fmla="*/ 2496 w 1306525"/>
                <a:gd name="connsiteY16" fmla="*/ 463106 h 1424419"/>
                <a:gd name="connsiteX17" fmla="*/ 2458 w 1306525"/>
                <a:gd name="connsiteY17" fmla="*/ 429563 h 1424419"/>
                <a:gd name="connsiteX18" fmla="*/ 75248 w 1306525"/>
                <a:gd name="connsiteY18" fmla="*/ 303202 h 1424419"/>
                <a:gd name="connsiteX19" fmla="*/ 106293 w 1306525"/>
                <a:gd name="connsiteY19" fmla="*/ 282597 h 1424419"/>
                <a:gd name="connsiteX20" fmla="*/ 541533 w 1306525"/>
                <a:gd name="connsiteY20" fmla="*/ 38110 h 1424419"/>
                <a:gd name="connsiteX21" fmla="*/ 653528 w 1306525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1591"/>
                <a:gd name="connsiteX1" fmla="*/ 757287 w 1305814"/>
                <a:gd name="connsiteY1" fmla="*/ 32444 h 1421591"/>
                <a:gd name="connsiteX2" fmla="*/ 1206876 w 1305814"/>
                <a:gd name="connsiteY2" fmla="*/ 284945 h 1421591"/>
                <a:gd name="connsiteX3" fmla="*/ 1237706 w 1305814"/>
                <a:gd name="connsiteY3" fmla="*/ 306775 h 1421591"/>
                <a:gd name="connsiteX4" fmla="*/ 1304420 w 1305814"/>
                <a:gd name="connsiteY4" fmla="*/ 434263 h 1421591"/>
                <a:gd name="connsiteX5" fmla="*/ 1305806 w 1305814"/>
                <a:gd name="connsiteY5" fmla="*/ 519922 h 1421591"/>
                <a:gd name="connsiteX6" fmla="*/ 1301746 w 1305814"/>
                <a:gd name="connsiteY6" fmla="*/ 953747 h 1421591"/>
                <a:gd name="connsiteX7" fmla="*/ 1302599 w 1305814"/>
                <a:gd name="connsiteY7" fmla="*/ 1003650 h 1421591"/>
                <a:gd name="connsiteX8" fmla="*/ 1227376 w 1305814"/>
                <a:gd name="connsiteY8" fmla="*/ 1152027 h 1421591"/>
                <a:gd name="connsiteX9" fmla="*/ 1174235 w 1305814"/>
                <a:gd name="connsiteY9" fmla="*/ 1184756 h 1421591"/>
                <a:gd name="connsiteX10" fmla="*/ 792288 w 1305814"/>
                <a:gd name="connsiteY10" fmla="*/ 1385653 h 1421591"/>
                <a:gd name="connsiteX11" fmla="*/ 502818 w 1305814"/>
                <a:gd name="connsiteY11" fmla="*/ 1379955 h 1421591"/>
                <a:gd name="connsiteX12" fmla="*/ 94302 w 1305814"/>
                <a:gd name="connsiteY12" fmla="*/ 1158755 h 1421591"/>
                <a:gd name="connsiteX13" fmla="*/ 39429 w 1305814"/>
                <a:gd name="connsiteY13" fmla="*/ 1117635 h 1421591"/>
                <a:gd name="connsiteX14" fmla="*/ 667 w 1305814"/>
                <a:gd name="connsiteY14" fmla="*/ 999105 h 1421591"/>
                <a:gd name="connsiteX15" fmla="*/ 0 w 1305814"/>
                <a:gd name="connsiteY15" fmla="*/ 972364 h 1421591"/>
                <a:gd name="connsiteX16" fmla="*/ 2496 w 1305814"/>
                <a:gd name="connsiteY16" fmla="*/ 463106 h 1421591"/>
                <a:gd name="connsiteX17" fmla="*/ 2458 w 1305814"/>
                <a:gd name="connsiteY17" fmla="*/ 429563 h 1421591"/>
                <a:gd name="connsiteX18" fmla="*/ 75248 w 1305814"/>
                <a:gd name="connsiteY18" fmla="*/ 303202 h 1421591"/>
                <a:gd name="connsiteX19" fmla="*/ 106293 w 1305814"/>
                <a:gd name="connsiteY19" fmla="*/ 282597 h 1421591"/>
                <a:gd name="connsiteX20" fmla="*/ 541533 w 1305814"/>
                <a:gd name="connsiteY20" fmla="*/ 38110 h 1421591"/>
                <a:gd name="connsiteX21" fmla="*/ 653528 w 1305814"/>
                <a:gd name="connsiteY21" fmla="*/ 0 h 1421591"/>
                <a:gd name="connsiteX0" fmla="*/ 653528 w 1305814"/>
                <a:gd name="connsiteY0" fmla="*/ 0 h 1423589"/>
                <a:gd name="connsiteX1" fmla="*/ 757287 w 1305814"/>
                <a:gd name="connsiteY1" fmla="*/ 32444 h 1423589"/>
                <a:gd name="connsiteX2" fmla="*/ 1206876 w 1305814"/>
                <a:gd name="connsiteY2" fmla="*/ 284945 h 1423589"/>
                <a:gd name="connsiteX3" fmla="*/ 1237706 w 1305814"/>
                <a:gd name="connsiteY3" fmla="*/ 306775 h 1423589"/>
                <a:gd name="connsiteX4" fmla="*/ 1304420 w 1305814"/>
                <a:gd name="connsiteY4" fmla="*/ 434263 h 1423589"/>
                <a:gd name="connsiteX5" fmla="*/ 1305806 w 1305814"/>
                <a:gd name="connsiteY5" fmla="*/ 519922 h 1423589"/>
                <a:gd name="connsiteX6" fmla="*/ 1301746 w 1305814"/>
                <a:gd name="connsiteY6" fmla="*/ 953747 h 1423589"/>
                <a:gd name="connsiteX7" fmla="*/ 1302599 w 1305814"/>
                <a:gd name="connsiteY7" fmla="*/ 1003650 h 1423589"/>
                <a:gd name="connsiteX8" fmla="*/ 1227376 w 1305814"/>
                <a:gd name="connsiteY8" fmla="*/ 1152027 h 1423589"/>
                <a:gd name="connsiteX9" fmla="*/ 1174235 w 1305814"/>
                <a:gd name="connsiteY9" fmla="*/ 1184756 h 1423589"/>
                <a:gd name="connsiteX10" fmla="*/ 792288 w 1305814"/>
                <a:gd name="connsiteY10" fmla="*/ 1385653 h 1423589"/>
                <a:gd name="connsiteX11" fmla="*/ 502818 w 1305814"/>
                <a:gd name="connsiteY11" fmla="*/ 1379955 h 1423589"/>
                <a:gd name="connsiteX12" fmla="*/ 94302 w 1305814"/>
                <a:gd name="connsiteY12" fmla="*/ 1158755 h 1423589"/>
                <a:gd name="connsiteX13" fmla="*/ 39429 w 1305814"/>
                <a:gd name="connsiteY13" fmla="*/ 1117635 h 1423589"/>
                <a:gd name="connsiteX14" fmla="*/ 667 w 1305814"/>
                <a:gd name="connsiteY14" fmla="*/ 999105 h 1423589"/>
                <a:gd name="connsiteX15" fmla="*/ 0 w 1305814"/>
                <a:gd name="connsiteY15" fmla="*/ 972364 h 1423589"/>
                <a:gd name="connsiteX16" fmla="*/ 2496 w 1305814"/>
                <a:gd name="connsiteY16" fmla="*/ 463106 h 1423589"/>
                <a:gd name="connsiteX17" fmla="*/ 2458 w 1305814"/>
                <a:gd name="connsiteY17" fmla="*/ 429563 h 1423589"/>
                <a:gd name="connsiteX18" fmla="*/ 75248 w 1305814"/>
                <a:gd name="connsiteY18" fmla="*/ 303202 h 1423589"/>
                <a:gd name="connsiteX19" fmla="*/ 106293 w 1305814"/>
                <a:gd name="connsiteY19" fmla="*/ 282597 h 1423589"/>
                <a:gd name="connsiteX20" fmla="*/ 541533 w 1305814"/>
                <a:gd name="connsiteY20" fmla="*/ 38110 h 1423589"/>
                <a:gd name="connsiteX21" fmla="*/ 653528 w 1305814"/>
                <a:gd name="connsiteY21" fmla="*/ 0 h 142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05814" h="1423589">
                  <a:moveTo>
                    <a:pt x="653528" y="0"/>
                  </a:moveTo>
                  <a:cubicBezTo>
                    <a:pt x="684553" y="-1"/>
                    <a:pt x="736057" y="24011"/>
                    <a:pt x="757287" y="32444"/>
                  </a:cubicBezTo>
                  <a:lnTo>
                    <a:pt x="1206876" y="284945"/>
                  </a:lnTo>
                  <a:cubicBezTo>
                    <a:pt x="1213399" y="291230"/>
                    <a:pt x="1233090" y="301119"/>
                    <a:pt x="1237706" y="306775"/>
                  </a:cubicBezTo>
                  <a:cubicBezTo>
                    <a:pt x="1285405" y="341141"/>
                    <a:pt x="1301367" y="360355"/>
                    <a:pt x="1304420" y="434263"/>
                  </a:cubicBezTo>
                  <a:cubicBezTo>
                    <a:pt x="1306256" y="435452"/>
                    <a:pt x="1303756" y="518852"/>
                    <a:pt x="1305806" y="519922"/>
                  </a:cubicBezTo>
                  <a:cubicBezTo>
                    <a:pt x="1306028" y="563787"/>
                    <a:pt x="1301771" y="907207"/>
                    <a:pt x="1301746" y="953747"/>
                  </a:cubicBezTo>
                  <a:cubicBezTo>
                    <a:pt x="1301579" y="970833"/>
                    <a:pt x="1302766" y="986564"/>
                    <a:pt x="1302599" y="1003650"/>
                  </a:cubicBezTo>
                  <a:cubicBezTo>
                    <a:pt x="1298075" y="1097264"/>
                    <a:pt x="1299308" y="1117497"/>
                    <a:pt x="1227376" y="1152027"/>
                  </a:cubicBezTo>
                  <a:cubicBezTo>
                    <a:pt x="1229069" y="1151612"/>
                    <a:pt x="1262992" y="1133636"/>
                    <a:pt x="1174235" y="1184756"/>
                  </a:cubicBezTo>
                  <a:cubicBezTo>
                    <a:pt x="1102911" y="1225835"/>
                    <a:pt x="986013" y="1283805"/>
                    <a:pt x="792288" y="1385653"/>
                  </a:cubicBezTo>
                  <a:cubicBezTo>
                    <a:pt x="702978" y="1424034"/>
                    <a:pt x="634560" y="1449454"/>
                    <a:pt x="502818" y="1379955"/>
                  </a:cubicBezTo>
                  <a:cubicBezTo>
                    <a:pt x="358670" y="1301859"/>
                    <a:pt x="241278" y="1242506"/>
                    <a:pt x="94302" y="1158755"/>
                  </a:cubicBezTo>
                  <a:cubicBezTo>
                    <a:pt x="64301" y="1138833"/>
                    <a:pt x="61069" y="1137739"/>
                    <a:pt x="39429" y="1117635"/>
                  </a:cubicBezTo>
                  <a:cubicBezTo>
                    <a:pt x="9399" y="1091481"/>
                    <a:pt x="81" y="1056313"/>
                    <a:pt x="667" y="999105"/>
                  </a:cubicBezTo>
                  <a:cubicBezTo>
                    <a:pt x="445" y="990191"/>
                    <a:pt x="222" y="981278"/>
                    <a:pt x="0" y="972364"/>
                  </a:cubicBezTo>
                  <a:lnTo>
                    <a:pt x="2496" y="463106"/>
                  </a:lnTo>
                  <a:cubicBezTo>
                    <a:pt x="2483" y="451925"/>
                    <a:pt x="2471" y="440744"/>
                    <a:pt x="2458" y="429563"/>
                  </a:cubicBezTo>
                  <a:cubicBezTo>
                    <a:pt x="2770" y="365277"/>
                    <a:pt x="14732" y="348090"/>
                    <a:pt x="75248" y="303202"/>
                  </a:cubicBezTo>
                  <a:lnTo>
                    <a:pt x="106293" y="282597"/>
                  </a:lnTo>
                  <a:lnTo>
                    <a:pt x="541533" y="38110"/>
                  </a:lnTo>
                  <a:cubicBezTo>
                    <a:pt x="582751" y="12487"/>
                    <a:pt x="613897" y="0"/>
                    <a:pt x="653528" y="0"/>
                  </a:cubicBezTo>
                  <a:close/>
                </a:path>
              </a:pathLst>
            </a:custGeom>
            <a:solidFill>
              <a:srgbClr val="2FEFFF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="" xmlns:a16="http://schemas.microsoft.com/office/drawing/2014/main" id="{98812531-AD4F-4F04-B737-BD6E0CB8EAB5}"/>
                </a:ext>
              </a:extLst>
            </p:cNvPr>
            <p:cNvSpPr/>
            <p:nvPr/>
          </p:nvSpPr>
          <p:spPr>
            <a:xfrm>
              <a:off x="6721136" y="5325673"/>
              <a:ext cx="1000275" cy="8307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399" dirty="0">
                  <a:solidFill>
                    <a:srgbClr val="020B14"/>
                  </a:solidFill>
                  <a:latin typeface="微软雅黑" pitchFamily="34" charset="-122"/>
                  <a:ea typeface="微软雅黑" pitchFamily="34" charset="-122"/>
                </a:rPr>
                <a:t>输入标题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3" name="组合 32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4" name="椭圆 33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497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4" grpId="0" animBg="1"/>
      <p:bldP spid="18" grpId="0"/>
      <p:bldP spid="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2">
            <a:extLst>
              <a:ext uri="{FF2B5EF4-FFF2-40B4-BE49-F238E27FC236}">
                <a16:creationId xmlns="" xmlns:a16="http://schemas.microsoft.com/office/drawing/2014/main" id="{5A689EFC-6D54-4327-B7E9-DDA48D3BAA65}"/>
              </a:ext>
            </a:extLst>
          </p:cNvPr>
          <p:cNvGrpSpPr>
            <a:grpSpLocks/>
          </p:cNvGrpSpPr>
          <p:nvPr/>
        </p:nvGrpSpPr>
        <p:grpSpPr bwMode="auto">
          <a:xfrm>
            <a:off x="1149787" y="1907154"/>
            <a:ext cx="4809287" cy="3940174"/>
            <a:chOff x="1151326" y="1963849"/>
            <a:chExt cx="4506493" cy="3692596"/>
          </a:xfrm>
        </p:grpSpPr>
        <p:grpSp>
          <p:nvGrpSpPr>
            <p:cNvPr id="40" name="组合 29">
              <a:extLst>
                <a:ext uri="{FF2B5EF4-FFF2-40B4-BE49-F238E27FC236}">
                  <a16:creationId xmlns="" xmlns:a16="http://schemas.microsoft.com/office/drawing/2014/main" id="{0BC9084E-EF5C-43AE-A28B-26B6F49735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51326" y="1963849"/>
              <a:ext cx="4506493" cy="3692596"/>
              <a:chOff x="649833" y="821104"/>
              <a:chExt cx="4506493" cy="3692596"/>
            </a:xfrm>
          </p:grpSpPr>
          <p:grpSp>
            <p:nvGrpSpPr>
              <p:cNvPr id="43" name="组合 30">
                <a:extLst>
                  <a:ext uri="{FF2B5EF4-FFF2-40B4-BE49-F238E27FC236}">
                    <a16:creationId xmlns="" xmlns:a16="http://schemas.microsoft.com/office/drawing/2014/main" id="{8D6C3D09-5779-466D-9D70-D02F9F3FE9E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87582" y="3793168"/>
                <a:ext cx="2089332" cy="720532"/>
                <a:chOff x="3563888" y="3179979"/>
                <a:chExt cx="2328148" cy="802890"/>
              </a:xfrm>
            </p:grpSpPr>
            <p:sp>
              <p:nvSpPr>
                <p:cNvPr id="49" name="梯形 3">
                  <a:extLst>
                    <a:ext uri="{FF2B5EF4-FFF2-40B4-BE49-F238E27FC236}">
                      <a16:creationId xmlns="" xmlns:a16="http://schemas.microsoft.com/office/drawing/2014/main" id="{5B967A27-ED65-4DB5-98B3-4E91562B944B}"/>
                    </a:ext>
                  </a:extLst>
                </p:cNvPr>
                <p:cNvSpPr/>
                <p:nvPr/>
              </p:nvSpPr>
              <p:spPr>
                <a:xfrm>
                  <a:off x="3769309" y="3903294"/>
                  <a:ext cx="1919480" cy="56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6578" h="132661">
                      <a:moveTo>
                        <a:pt x="0" y="0"/>
                      </a:moveTo>
                      <a:lnTo>
                        <a:pt x="4546578" y="0"/>
                      </a:lnTo>
                      <a:lnTo>
                        <a:pt x="4546578" y="45243"/>
                      </a:lnTo>
                      <a:lnTo>
                        <a:pt x="4546578" y="57719"/>
                      </a:lnTo>
                      <a:lnTo>
                        <a:pt x="4541572" y="57719"/>
                      </a:lnTo>
                      <a:cubicBezTo>
                        <a:pt x="4517446" y="100428"/>
                        <a:pt x="4372996" y="132661"/>
                        <a:pt x="4198575" y="132661"/>
                      </a:cubicBezTo>
                      <a:lnTo>
                        <a:pt x="348003" y="132661"/>
                      </a:lnTo>
                      <a:cubicBezTo>
                        <a:pt x="173582" y="132661"/>
                        <a:pt x="29132" y="100428"/>
                        <a:pt x="5007" y="57719"/>
                      </a:cubicBezTo>
                      <a:lnTo>
                        <a:pt x="0" y="57719"/>
                      </a:lnTo>
                      <a:lnTo>
                        <a:pt x="0" y="45243"/>
                      </a:lnTo>
                      <a:close/>
                    </a:path>
                  </a:pathLst>
                </a:custGeom>
                <a:gradFill flip="none" rotWithShape="1">
                  <a:gsLst>
                    <a:gs pos="15000">
                      <a:sysClr val="window" lastClr="FFFFFF">
                        <a:lumMod val="85000"/>
                      </a:sysClr>
                    </a:gs>
                    <a:gs pos="50000">
                      <a:sysClr val="window" lastClr="FFFFFF">
                        <a:lumMod val="95000"/>
                      </a:sysClr>
                    </a:gs>
                    <a:gs pos="85000">
                      <a:srgbClr val="E6E6E6"/>
                    </a:gs>
                    <a:gs pos="0">
                      <a:srgbClr val="7D8496"/>
                    </a:gs>
                    <a:gs pos="100000">
                      <a:srgbClr val="7D8496"/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/>
                    <a:ea typeface="微软雅黑"/>
                    <a:cs typeface="+mn-cs"/>
                  </a:endParaRPr>
                </a:p>
              </p:txBody>
            </p:sp>
            <p:sp>
              <p:nvSpPr>
                <p:cNvPr id="50" name="梯形 3">
                  <a:extLst>
                    <a:ext uri="{FF2B5EF4-FFF2-40B4-BE49-F238E27FC236}">
                      <a16:creationId xmlns="" xmlns:a16="http://schemas.microsoft.com/office/drawing/2014/main" id="{22A38321-A1CD-48A6-8F60-39AC0626C993}"/>
                    </a:ext>
                  </a:extLst>
                </p:cNvPr>
                <p:cNvSpPr/>
                <p:nvPr/>
              </p:nvSpPr>
              <p:spPr>
                <a:xfrm>
                  <a:off x="3768884" y="3179979"/>
                  <a:ext cx="1918551" cy="754051"/>
                </a:xfrm>
                <a:custGeom>
                  <a:avLst/>
                  <a:gdLst>
                    <a:gd name="connsiteX0" fmla="*/ 982182 w 4546578"/>
                    <a:gd name="connsiteY0" fmla="*/ 0 h 1786949"/>
                    <a:gd name="connsiteX1" fmla="*/ 3574470 w 4546578"/>
                    <a:gd name="connsiteY1" fmla="*/ 0 h 1786949"/>
                    <a:gd name="connsiteX2" fmla="*/ 3895476 w 4546578"/>
                    <a:gd name="connsiteY2" fmla="*/ 1284023 h 1786949"/>
                    <a:gd name="connsiteX3" fmla="*/ 4546578 w 4546578"/>
                    <a:gd name="connsiteY3" fmla="*/ 1699531 h 1786949"/>
                    <a:gd name="connsiteX4" fmla="*/ 4198575 w 4546578"/>
                    <a:gd name="connsiteY4" fmla="*/ 1786949 h 1786949"/>
                    <a:gd name="connsiteX5" fmla="*/ 348003 w 4546578"/>
                    <a:gd name="connsiteY5" fmla="*/ 1786949 h 1786949"/>
                    <a:gd name="connsiteX6" fmla="*/ 0 w 4546578"/>
                    <a:gd name="connsiteY6" fmla="*/ 1699531 h 1786949"/>
                    <a:gd name="connsiteX7" fmla="*/ 661715 w 4546578"/>
                    <a:gd name="connsiteY7" fmla="*/ 1296144 h 1786949"/>
                    <a:gd name="connsiteX8" fmla="*/ 658146 w 4546578"/>
                    <a:gd name="connsiteY8" fmla="*/ 1296144 h 1786949"/>
                    <a:gd name="connsiteX9" fmla="*/ 982182 w 4546578"/>
                    <a:gd name="connsiteY9" fmla="*/ 0 h 1786949"/>
                    <a:gd name="connsiteX0" fmla="*/ 987141 w 4551537"/>
                    <a:gd name="connsiteY0" fmla="*/ 0 h 1786949"/>
                    <a:gd name="connsiteX1" fmla="*/ 3579429 w 4551537"/>
                    <a:gd name="connsiteY1" fmla="*/ 0 h 1786949"/>
                    <a:gd name="connsiteX2" fmla="*/ 3900435 w 4551537"/>
                    <a:gd name="connsiteY2" fmla="*/ 1284023 h 1786949"/>
                    <a:gd name="connsiteX3" fmla="*/ 4551537 w 4551537"/>
                    <a:gd name="connsiteY3" fmla="*/ 1699531 h 1786949"/>
                    <a:gd name="connsiteX4" fmla="*/ 4203534 w 4551537"/>
                    <a:gd name="connsiteY4" fmla="*/ 1786949 h 1786949"/>
                    <a:gd name="connsiteX5" fmla="*/ 352962 w 4551537"/>
                    <a:gd name="connsiteY5" fmla="*/ 1786949 h 1786949"/>
                    <a:gd name="connsiteX6" fmla="*/ 4959 w 4551537"/>
                    <a:gd name="connsiteY6" fmla="*/ 1699531 h 1786949"/>
                    <a:gd name="connsiteX7" fmla="*/ 666674 w 4551537"/>
                    <a:gd name="connsiteY7" fmla="*/ 1296144 h 1786949"/>
                    <a:gd name="connsiteX8" fmla="*/ 663105 w 4551537"/>
                    <a:gd name="connsiteY8" fmla="*/ 1296144 h 1786949"/>
                    <a:gd name="connsiteX9" fmla="*/ 987141 w 4551537"/>
                    <a:gd name="connsiteY9" fmla="*/ 0 h 1786949"/>
                    <a:gd name="connsiteX0" fmla="*/ 982182 w 4546578"/>
                    <a:gd name="connsiteY0" fmla="*/ 0 h 1786949"/>
                    <a:gd name="connsiteX1" fmla="*/ 3574470 w 4546578"/>
                    <a:gd name="connsiteY1" fmla="*/ 0 h 1786949"/>
                    <a:gd name="connsiteX2" fmla="*/ 3895476 w 4546578"/>
                    <a:gd name="connsiteY2" fmla="*/ 1284023 h 1786949"/>
                    <a:gd name="connsiteX3" fmla="*/ 4546578 w 4546578"/>
                    <a:gd name="connsiteY3" fmla="*/ 1699531 h 1786949"/>
                    <a:gd name="connsiteX4" fmla="*/ 4198575 w 4546578"/>
                    <a:gd name="connsiteY4" fmla="*/ 1786949 h 1786949"/>
                    <a:gd name="connsiteX5" fmla="*/ 348003 w 4546578"/>
                    <a:gd name="connsiteY5" fmla="*/ 1786949 h 1786949"/>
                    <a:gd name="connsiteX6" fmla="*/ 0 w 4546578"/>
                    <a:gd name="connsiteY6" fmla="*/ 1699531 h 1786949"/>
                    <a:gd name="connsiteX7" fmla="*/ 661715 w 4546578"/>
                    <a:gd name="connsiteY7" fmla="*/ 1296144 h 1786949"/>
                    <a:gd name="connsiteX8" fmla="*/ 658146 w 4546578"/>
                    <a:gd name="connsiteY8" fmla="*/ 1296144 h 1786949"/>
                    <a:gd name="connsiteX9" fmla="*/ 982182 w 4546578"/>
                    <a:gd name="connsiteY9" fmla="*/ 0 h 1786949"/>
                    <a:gd name="connsiteX0" fmla="*/ 982182 w 4546578"/>
                    <a:gd name="connsiteY0" fmla="*/ 0 h 1786949"/>
                    <a:gd name="connsiteX1" fmla="*/ 3574470 w 4546578"/>
                    <a:gd name="connsiteY1" fmla="*/ 0 h 1786949"/>
                    <a:gd name="connsiteX2" fmla="*/ 3895476 w 4546578"/>
                    <a:gd name="connsiteY2" fmla="*/ 1284023 h 1786949"/>
                    <a:gd name="connsiteX3" fmla="*/ 4546578 w 4546578"/>
                    <a:gd name="connsiteY3" fmla="*/ 1699531 h 1786949"/>
                    <a:gd name="connsiteX4" fmla="*/ 4198575 w 4546578"/>
                    <a:gd name="connsiteY4" fmla="*/ 1786949 h 1786949"/>
                    <a:gd name="connsiteX5" fmla="*/ 348003 w 4546578"/>
                    <a:gd name="connsiteY5" fmla="*/ 1786949 h 1786949"/>
                    <a:gd name="connsiteX6" fmla="*/ 0 w 4546578"/>
                    <a:gd name="connsiteY6" fmla="*/ 1699531 h 1786949"/>
                    <a:gd name="connsiteX7" fmla="*/ 661715 w 4546578"/>
                    <a:gd name="connsiteY7" fmla="*/ 1296144 h 1786949"/>
                    <a:gd name="connsiteX8" fmla="*/ 658146 w 4546578"/>
                    <a:gd name="connsiteY8" fmla="*/ 1296144 h 1786949"/>
                    <a:gd name="connsiteX9" fmla="*/ 982182 w 4546578"/>
                    <a:gd name="connsiteY9" fmla="*/ 0 h 1786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546578" h="1786949">
                      <a:moveTo>
                        <a:pt x="982182" y="0"/>
                      </a:moveTo>
                      <a:lnTo>
                        <a:pt x="3574470" y="0"/>
                      </a:lnTo>
                      <a:lnTo>
                        <a:pt x="3895476" y="1284023"/>
                      </a:lnTo>
                      <a:cubicBezTo>
                        <a:pt x="4112510" y="1422526"/>
                        <a:pt x="4535898" y="1651825"/>
                        <a:pt x="4546578" y="1699531"/>
                      </a:cubicBezTo>
                      <a:cubicBezTo>
                        <a:pt x="4546578" y="1747811"/>
                        <a:pt x="4390772" y="1786949"/>
                        <a:pt x="4198575" y="1786949"/>
                      </a:cubicBezTo>
                      <a:lnTo>
                        <a:pt x="348003" y="1786949"/>
                      </a:lnTo>
                      <a:cubicBezTo>
                        <a:pt x="155806" y="1786949"/>
                        <a:pt x="0" y="1747811"/>
                        <a:pt x="0" y="1699531"/>
                      </a:cubicBezTo>
                      <a:cubicBezTo>
                        <a:pt x="1835" y="1643482"/>
                        <a:pt x="441143" y="1430606"/>
                        <a:pt x="661715" y="1296144"/>
                      </a:cubicBezTo>
                      <a:lnTo>
                        <a:pt x="658146" y="1296144"/>
                      </a:lnTo>
                      <a:lnTo>
                        <a:pt x="982182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9000">
                      <a:sysClr val="windowText" lastClr="000000">
                        <a:lumMod val="55000"/>
                        <a:lumOff val="45000"/>
                      </a:sysClr>
                    </a:gs>
                    <a:gs pos="0">
                      <a:sysClr val="windowText" lastClr="000000">
                        <a:lumMod val="50000"/>
                        <a:lumOff val="50000"/>
                      </a:sysClr>
                    </a:gs>
                    <a:gs pos="48000">
                      <a:sysClr val="window" lastClr="FFFFFF">
                        <a:lumMod val="95000"/>
                      </a:sysClr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400000" scaled="1"/>
                  <a:tileRect/>
                </a:gradFill>
                <a:ln w="9525" cap="flat" cmpd="sng" algn="ctr">
                  <a:gradFill>
                    <a:gsLst>
                      <a:gs pos="0">
                        <a:sysClr val="window" lastClr="FFFFFF">
                          <a:lumMod val="95000"/>
                        </a:sysClr>
                      </a:gs>
                      <a:gs pos="50000">
                        <a:sysClr val="window" lastClr="FFFFFF">
                          <a:lumMod val="75000"/>
                        </a:sysClr>
                      </a:gs>
                      <a:gs pos="100000">
                        <a:sysClr val="window" lastClr="FFFFFF">
                          <a:lumMod val="95000"/>
                        </a:sysClr>
                      </a:gs>
                    </a:gsLst>
                    <a:lin ang="5400000" scaled="0"/>
                  </a:gra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/>
                    <a:ea typeface="微软雅黑"/>
                    <a:cs typeface="+mn-cs"/>
                  </a:endParaRPr>
                </a:p>
              </p:txBody>
            </p:sp>
            <p:sp>
              <p:nvSpPr>
                <p:cNvPr id="51" name="梯形 3">
                  <a:extLst>
                    <a:ext uri="{FF2B5EF4-FFF2-40B4-BE49-F238E27FC236}">
                      <a16:creationId xmlns="" xmlns:a16="http://schemas.microsoft.com/office/drawing/2014/main" id="{85360DD8-08E8-4D6E-BF45-A6D7EFB3DE32}"/>
                    </a:ext>
                  </a:extLst>
                </p:cNvPr>
                <p:cNvSpPr/>
                <p:nvPr/>
              </p:nvSpPr>
              <p:spPr>
                <a:xfrm>
                  <a:off x="3563888" y="3634897"/>
                  <a:ext cx="903868" cy="347972"/>
                </a:xfrm>
                <a:custGeom>
                  <a:avLst/>
                  <a:gdLst>
                    <a:gd name="connsiteX0" fmla="*/ 660463 w 1229928"/>
                    <a:gd name="connsiteY0" fmla="*/ 0 h 490042"/>
                    <a:gd name="connsiteX1" fmla="*/ 1229928 w 1229928"/>
                    <a:gd name="connsiteY1" fmla="*/ 490042 h 490042"/>
                    <a:gd name="connsiteX2" fmla="*/ 348003 w 1229928"/>
                    <a:gd name="connsiteY2" fmla="*/ 490042 h 490042"/>
                    <a:gd name="connsiteX3" fmla="*/ 0 w 1229928"/>
                    <a:gd name="connsiteY3" fmla="*/ 402624 h 490042"/>
                    <a:gd name="connsiteX4" fmla="*/ 660463 w 1229928"/>
                    <a:gd name="connsiteY4" fmla="*/ 0 h 490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9928" h="490042">
                      <a:moveTo>
                        <a:pt x="660463" y="0"/>
                      </a:moveTo>
                      <a:lnTo>
                        <a:pt x="1229928" y="490042"/>
                      </a:lnTo>
                      <a:lnTo>
                        <a:pt x="348003" y="490042"/>
                      </a:lnTo>
                      <a:cubicBezTo>
                        <a:pt x="155806" y="490042"/>
                        <a:pt x="0" y="450904"/>
                        <a:pt x="0" y="402624"/>
                      </a:cubicBezTo>
                      <a:lnTo>
                        <a:pt x="66046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ysClr val="window" lastClr="FFFFFF">
                        <a:alpha val="60000"/>
                      </a:sysClr>
                    </a:gs>
                    <a:gs pos="100000">
                      <a:sysClr val="window" lastClr="FFFFFF">
                        <a:alpha val="20000"/>
                      </a:sysClr>
                    </a:gs>
                  </a:gsLst>
                  <a:lin ang="16200000" scaled="1"/>
                  <a:tileRect/>
                </a:gradFill>
                <a:ln w="9525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/>
                    <a:ea typeface="微软雅黑"/>
                    <a:cs typeface="+mn-cs"/>
                  </a:endParaRPr>
                </a:p>
              </p:txBody>
            </p:sp>
            <p:sp>
              <p:nvSpPr>
                <p:cNvPr id="52" name="梯形 3">
                  <a:extLst>
                    <a:ext uri="{FF2B5EF4-FFF2-40B4-BE49-F238E27FC236}">
                      <a16:creationId xmlns="" xmlns:a16="http://schemas.microsoft.com/office/drawing/2014/main" id="{FABB2060-A2A8-4EC0-8E58-D4C1FE15E362}"/>
                    </a:ext>
                  </a:extLst>
                </p:cNvPr>
                <p:cNvSpPr/>
                <p:nvPr/>
              </p:nvSpPr>
              <p:spPr>
                <a:xfrm flipH="1">
                  <a:off x="4988168" y="3634362"/>
                  <a:ext cx="903868" cy="347972"/>
                </a:xfrm>
                <a:custGeom>
                  <a:avLst/>
                  <a:gdLst>
                    <a:gd name="connsiteX0" fmla="*/ 660463 w 1229928"/>
                    <a:gd name="connsiteY0" fmla="*/ 0 h 490042"/>
                    <a:gd name="connsiteX1" fmla="*/ 1229928 w 1229928"/>
                    <a:gd name="connsiteY1" fmla="*/ 490042 h 490042"/>
                    <a:gd name="connsiteX2" fmla="*/ 348003 w 1229928"/>
                    <a:gd name="connsiteY2" fmla="*/ 490042 h 490042"/>
                    <a:gd name="connsiteX3" fmla="*/ 0 w 1229928"/>
                    <a:gd name="connsiteY3" fmla="*/ 402624 h 490042"/>
                    <a:gd name="connsiteX4" fmla="*/ 660463 w 1229928"/>
                    <a:gd name="connsiteY4" fmla="*/ 0 h 490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9928" h="490042">
                      <a:moveTo>
                        <a:pt x="660463" y="0"/>
                      </a:moveTo>
                      <a:lnTo>
                        <a:pt x="1229928" y="490042"/>
                      </a:lnTo>
                      <a:lnTo>
                        <a:pt x="348003" y="490042"/>
                      </a:lnTo>
                      <a:cubicBezTo>
                        <a:pt x="155806" y="490042"/>
                        <a:pt x="0" y="450904"/>
                        <a:pt x="0" y="402624"/>
                      </a:cubicBezTo>
                      <a:lnTo>
                        <a:pt x="66046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ysClr val="window" lastClr="FFFFFF">
                        <a:alpha val="60000"/>
                      </a:sysClr>
                    </a:gs>
                    <a:gs pos="100000">
                      <a:sysClr val="window" lastClr="FFFFFF">
                        <a:alpha val="20000"/>
                      </a:sysClr>
                    </a:gs>
                  </a:gsLst>
                  <a:lin ang="16200000" scaled="1"/>
                  <a:tileRect/>
                </a:gradFill>
                <a:ln w="9525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/>
                    <a:ea typeface="微软雅黑"/>
                    <a:cs typeface="+mn-cs"/>
                  </a:endParaRPr>
                </a:p>
              </p:txBody>
            </p:sp>
          </p:grpSp>
          <p:grpSp>
            <p:nvGrpSpPr>
              <p:cNvPr id="44" name="组合 31">
                <a:extLst>
                  <a:ext uri="{FF2B5EF4-FFF2-40B4-BE49-F238E27FC236}">
                    <a16:creationId xmlns="" xmlns:a16="http://schemas.microsoft.com/office/drawing/2014/main" id="{AF8D0DB2-837F-4F2C-AF08-975B49A69F3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9833" y="821104"/>
                <a:ext cx="4506493" cy="2994543"/>
                <a:chOff x="2576903" y="276593"/>
                <a:chExt cx="4301378" cy="2994543"/>
              </a:xfrm>
            </p:grpSpPr>
            <p:grpSp>
              <p:nvGrpSpPr>
                <p:cNvPr id="45" name="组合 44">
                  <a:extLst>
                    <a:ext uri="{FF2B5EF4-FFF2-40B4-BE49-F238E27FC236}">
                      <a16:creationId xmlns="" xmlns:a16="http://schemas.microsoft.com/office/drawing/2014/main" id="{CF0B6000-2353-49CE-8FE2-1D614569409D}"/>
                    </a:ext>
                  </a:extLst>
                </p:cNvPr>
                <p:cNvGrpSpPr/>
                <p:nvPr/>
              </p:nvGrpSpPr>
              <p:grpSpPr>
                <a:xfrm>
                  <a:off x="2576903" y="276593"/>
                  <a:ext cx="4301378" cy="2994543"/>
                  <a:chOff x="2576903" y="276593"/>
                  <a:chExt cx="4301378" cy="2994543"/>
                </a:xfrm>
                <a:effectLst>
                  <a:outerShdw blurRad="101600" dist="101600" dir="5400000" algn="t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47" name="圆角矩形 33">
                    <a:extLst>
                      <a:ext uri="{FF2B5EF4-FFF2-40B4-BE49-F238E27FC236}">
                        <a16:creationId xmlns="" xmlns:a16="http://schemas.microsoft.com/office/drawing/2014/main" id="{7552013C-A28B-4397-9FF1-9A3C2A8F3EEF}"/>
                      </a:ext>
                    </a:extLst>
                  </p:cNvPr>
                  <p:cNvSpPr/>
                  <p:nvPr/>
                </p:nvSpPr>
                <p:spPr>
                  <a:xfrm>
                    <a:off x="2580063" y="2564904"/>
                    <a:ext cx="4296194" cy="706232"/>
                  </a:xfrm>
                  <a:prstGeom prst="roundRect">
                    <a:avLst>
                      <a:gd name="adj" fmla="val 18586"/>
                    </a:avLst>
                  </a:prstGeom>
                  <a:gradFill flip="none" rotWithShape="1">
                    <a:gsLst>
                      <a:gs pos="68000">
                        <a:srgbClr val="DEDEDE"/>
                      </a:gs>
                      <a:gs pos="23000">
                        <a:sysClr val="window" lastClr="FFFFFF">
                          <a:lumMod val="85000"/>
                        </a:sysClr>
                      </a:gs>
                      <a:gs pos="50000">
                        <a:sysClr val="window" lastClr="FFFFFF">
                          <a:lumMod val="99000"/>
                        </a:sysClr>
                      </a:gs>
                      <a:gs pos="87000">
                        <a:srgbClr val="E6E6E6"/>
                      </a:gs>
                      <a:gs pos="100000">
                        <a:sysClr val="window" lastClr="FFFFFF">
                          <a:lumMod val="75000"/>
                        </a:sysClr>
                      </a:gs>
                      <a:gs pos="0">
                        <a:srgbClr val="E6E6E6"/>
                      </a:gs>
                    </a:gsLst>
                    <a:lin ang="0" scaled="0"/>
                    <a:tileRect/>
                  </a:gradFill>
                  <a:ln w="6350" cap="flat" cmpd="sng" algn="ctr">
                    <a:gradFill>
                      <a:gsLst>
                        <a:gs pos="0">
                          <a:srgbClr val="FFFFFF"/>
                        </a:gs>
                        <a:gs pos="7001">
                          <a:srgbClr val="E6E6E6"/>
                        </a:gs>
                        <a:gs pos="32001">
                          <a:srgbClr val="7D8496"/>
                        </a:gs>
                        <a:gs pos="47000">
                          <a:srgbClr val="E6E6E6"/>
                        </a:gs>
                        <a:gs pos="85001">
                          <a:srgbClr val="7D8496"/>
                        </a:gs>
                        <a:gs pos="100000">
                          <a:srgbClr val="E6E6E6"/>
                        </a:gs>
                      </a:gsLst>
                      <a:lin ang="5400000" scaled="0"/>
                    </a:gradFill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 Light"/>
                      <a:ea typeface="微软雅黑"/>
                      <a:cs typeface="+mn-cs"/>
                    </a:endParaRPr>
                  </a:p>
                </p:txBody>
              </p:sp>
              <p:sp>
                <p:nvSpPr>
                  <p:cNvPr id="48" name="圆角矩形 28">
                    <a:extLst>
                      <a:ext uri="{FF2B5EF4-FFF2-40B4-BE49-F238E27FC236}">
                        <a16:creationId xmlns="" xmlns:a16="http://schemas.microsoft.com/office/drawing/2014/main" id="{C86A18EF-B6D2-4CBD-B334-AD21E5FAD388}"/>
                      </a:ext>
                    </a:extLst>
                  </p:cNvPr>
                  <p:cNvSpPr/>
                  <p:nvPr/>
                </p:nvSpPr>
                <p:spPr>
                  <a:xfrm>
                    <a:off x="2576903" y="276593"/>
                    <a:ext cx="4301378" cy="2594669"/>
                  </a:xfrm>
                  <a:custGeom>
                    <a:avLst/>
                    <a:gdLst>
                      <a:gd name="connsiteX0" fmla="*/ 0 w 4501059"/>
                      <a:gd name="connsiteY0" fmla="*/ 152660 h 2592288"/>
                      <a:gd name="connsiteX1" fmla="*/ 152660 w 4501059"/>
                      <a:gd name="connsiteY1" fmla="*/ 0 h 2592288"/>
                      <a:gd name="connsiteX2" fmla="*/ 4348399 w 4501059"/>
                      <a:gd name="connsiteY2" fmla="*/ 0 h 2592288"/>
                      <a:gd name="connsiteX3" fmla="*/ 4501059 w 4501059"/>
                      <a:gd name="connsiteY3" fmla="*/ 152660 h 2592288"/>
                      <a:gd name="connsiteX4" fmla="*/ 4501059 w 4501059"/>
                      <a:gd name="connsiteY4" fmla="*/ 2439628 h 2592288"/>
                      <a:gd name="connsiteX5" fmla="*/ 4348399 w 4501059"/>
                      <a:gd name="connsiteY5" fmla="*/ 2592288 h 2592288"/>
                      <a:gd name="connsiteX6" fmla="*/ 152660 w 4501059"/>
                      <a:gd name="connsiteY6" fmla="*/ 2592288 h 2592288"/>
                      <a:gd name="connsiteX7" fmla="*/ 0 w 4501059"/>
                      <a:gd name="connsiteY7" fmla="*/ 2439628 h 2592288"/>
                      <a:gd name="connsiteX8" fmla="*/ 0 w 4501059"/>
                      <a:gd name="connsiteY8" fmla="*/ 152660 h 2592288"/>
                      <a:gd name="connsiteX0" fmla="*/ 27106 w 4528165"/>
                      <a:gd name="connsiteY0" fmla="*/ 152660 h 2592288"/>
                      <a:gd name="connsiteX1" fmla="*/ 179766 w 4528165"/>
                      <a:gd name="connsiteY1" fmla="*/ 0 h 2592288"/>
                      <a:gd name="connsiteX2" fmla="*/ 4375505 w 4528165"/>
                      <a:gd name="connsiteY2" fmla="*/ 0 h 2592288"/>
                      <a:gd name="connsiteX3" fmla="*/ 4528165 w 4528165"/>
                      <a:gd name="connsiteY3" fmla="*/ 152660 h 2592288"/>
                      <a:gd name="connsiteX4" fmla="*/ 4528165 w 4528165"/>
                      <a:gd name="connsiteY4" fmla="*/ 2439628 h 2592288"/>
                      <a:gd name="connsiteX5" fmla="*/ 4375505 w 4528165"/>
                      <a:gd name="connsiteY5" fmla="*/ 2592288 h 2592288"/>
                      <a:gd name="connsiteX6" fmla="*/ 41654 w 4528165"/>
                      <a:gd name="connsiteY6" fmla="*/ 2592288 h 2592288"/>
                      <a:gd name="connsiteX7" fmla="*/ 27106 w 4528165"/>
                      <a:gd name="connsiteY7" fmla="*/ 2439628 h 2592288"/>
                      <a:gd name="connsiteX8" fmla="*/ 27106 w 4528165"/>
                      <a:gd name="connsiteY8" fmla="*/ 152660 h 2592288"/>
                      <a:gd name="connsiteX0" fmla="*/ 316652 w 4817711"/>
                      <a:gd name="connsiteY0" fmla="*/ 152660 h 2592288"/>
                      <a:gd name="connsiteX1" fmla="*/ 469312 w 4817711"/>
                      <a:gd name="connsiteY1" fmla="*/ 0 h 2592288"/>
                      <a:gd name="connsiteX2" fmla="*/ 4665051 w 4817711"/>
                      <a:gd name="connsiteY2" fmla="*/ 0 h 2592288"/>
                      <a:gd name="connsiteX3" fmla="*/ 4817711 w 4817711"/>
                      <a:gd name="connsiteY3" fmla="*/ 152660 h 2592288"/>
                      <a:gd name="connsiteX4" fmla="*/ 4817711 w 4817711"/>
                      <a:gd name="connsiteY4" fmla="*/ 2439628 h 2592288"/>
                      <a:gd name="connsiteX5" fmla="*/ 4665051 w 4817711"/>
                      <a:gd name="connsiteY5" fmla="*/ 2592288 h 2592288"/>
                      <a:gd name="connsiteX6" fmla="*/ 331200 w 4817711"/>
                      <a:gd name="connsiteY6" fmla="*/ 2592288 h 2592288"/>
                      <a:gd name="connsiteX7" fmla="*/ 316652 w 4817711"/>
                      <a:gd name="connsiteY7" fmla="*/ 152660 h 2592288"/>
                      <a:gd name="connsiteX0" fmla="*/ 0 w 4501059"/>
                      <a:gd name="connsiteY0" fmla="*/ 152660 h 2592288"/>
                      <a:gd name="connsiteX1" fmla="*/ 152660 w 4501059"/>
                      <a:gd name="connsiteY1" fmla="*/ 0 h 2592288"/>
                      <a:gd name="connsiteX2" fmla="*/ 4348399 w 4501059"/>
                      <a:gd name="connsiteY2" fmla="*/ 0 h 2592288"/>
                      <a:gd name="connsiteX3" fmla="*/ 4501059 w 4501059"/>
                      <a:gd name="connsiteY3" fmla="*/ 152660 h 2592288"/>
                      <a:gd name="connsiteX4" fmla="*/ 4501059 w 4501059"/>
                      <a:gd name="connsiteY4" fmla="*/ 2439628 h 2592288"/>
                      <a:gd name="connsiteX5" fmla="*/ 4348399 w 4501059"/>
                      <a:gd name="connsiteY5" fmla="*/ 2592288 h 2592288"/>
                      <a:gd name="connsiteX6" fmla="*/ 14548 w 4501059"/>
                      <a:gd name="connsiteY6" fmla="*/ 2592288 h 2592288"/>
                      <a:gd name="connsiteX7" fmla="*/ 0 w 4501059"/>
                      <a:gd name="connsiteY7" fmla="*/ 152660 h 2592288"/>
                      <a:gd name="connsiteX0" fmla="*/ 0 w 4501059"/>
                      <a:gd name="connsiteY0" fmla="*/ 152660 h 2597050"/>
                      <a:gd name="connsiteX1" fmla="*/ 152660 w 4501059"/>
                      <a:gd name="connsiteY1" fmla="*/ 0 h 2597050"/>
                      <a:gd name="connsiteX2" fmla="*/ 4348399 w 4501059"/>
                      <a:gd name="connsiteY2" fmla="*/ 0 h 2597050"/>
                      <a:gd name="connsiteX3" fmla="*/ 4501059 w 4501059"/>
                      <a:gd name="connsiteY3" fmla="*/ 152660 h 2597050"/>
                      <a:gd name="connsiteX4" fmla="*/ 4501059 w 4501059"/>
                      <a:gd name="connsiteY4" fmla="*/ 2439628 h 2597050"/>
                      <a:gd name="connsiteX5" fmla="*/ 4348399 w 4501059"/>
                      <a:gd name="connsiteY5" fmla="*/ 2592288 h 2597050"/>
                      <a:gd name="connsiteX6" fmla="*/ 19311 w 4501059"/>
                      <a:gd name="connsiteY6" fmla="*/ 2597050 h 2597050"/>
                      <a:gd name="connsiteX7" fmla="*/ 0 w 4501059"/>
                      <a:gd name="connsiteY7" fmla="*/ 152660 h 2597050"/>
                      <a:gd name="connsiteX0" fmla="*/ 1169 w 4502228"/>
                      <a:gd name="connsiteY0" fmla="*/ 152660 h 2597050"/>
                      <a:gd name="connsiteX1" fmla="*/ 153829 w 4502228"/>
                      <a:gd name="connsiteY1" fmla="*/ 0 h 2597050"/>
                      <a:gd name="connsiteX2" fmla="*/ 4349568 w 4502228"/>
                      <a:gd name="connsiteY2" fmla="*/ 0 h 2597050"/>
                      <a:gd name="connsiteX3" fmla="*/ 4502228 w 4502228"/>
                      <a:gd name="connsiteY3" fmla="*/ 152660 h 2597050"/>
                      <a:gd name="connsiteX4" fmla="*/ 4502228 w 4502228"/>
                      <a:gd name="connsiteY4" fmla="*/ 2439628 h 2597050"/>
                      <a:gd name="connsiteX5" fmla="*/ 4349568 w 4502228"/>
                      <a:gd name="connsiteY5" fmla="*/ 2592288 h 2597050"/>
                      <a:gd name="connsiteX6" fmla="*/ 1430 w 4502228"/>
                      <a:gd name="connsiteY6" fmla="*/ 2597050 h 2597050"/>
                      <a:gd name="connsiteX7" fmla="*/ 1169 w 4502228"/>
                      <a:gd name="connsiteY7" fmla="*/ 152660 h 2597050"/>
                      <a:gd name="connsiteX0" fmla="*/ 0 w 4501059"/>
                      <a:gd name="connsiteY0" fmla="*/ 152660 h 2597050"/>
                      <a:gd name="connsiteX1" fmla="*/ 152660 w 4501059"/>
                      <a:gd name="connsiteY1" fmla="*/ 0 h 2597050"/>
                      <a:gd name="connsiteX2" fmla="*/ 4348399 w 4501059"/>
                      <a:gd name="connsiteY2" fmla="*/ 0 h 2597050"/>
                      <a:gd name="connsiteX3" fmla="*/ 4501059 w 4501059"/>
                      <a:gd name="connsiteY3" fmla="*/ 152660 h 2597050"/>
                      <a:gd name="connsiteX4" fmla="*/ 4501059 w 4501059"/>
                      <a:gd name="connsiteY4" fmla="*/ 2439628 h 2597050"/>
                      <a:gd name="connsiteX5" fmla="*/ 4348399 w 4501059"/>
                      <a:gd name="connsiteY5" fmla="*/ 2592288 h 2597050"/>
                      <a:gd name="connsiteX6" fmla="*/ 14549 w 4501059"/>
                      <a:gd name="connsiteY6" fmla="*/ 2597050 h 2597050"/>
                      <a:gd name="connsiteX7" fmla="*/ 0 w 4501059"/>
                      <a:gd name="connsiteY7" fmla="*/ 152660 h 2597050"/>
                      <a:gd name="connsiteX0" fmla="*/ 1168 w 4502227"/>
                      <a:gd name="connsiteY0" fmla="*/ 152660 h 2599431"/>
                      <a:gd name="connsiteX1" fmla="*/ 153828 w 4502227"/>
                      <a:gd name="connsiteY1" fmla="*/ 0 h 2599431"/>
                      <a:gd name="connsiteX2" fmla="*/ 4349567 w 4502227"/>
                      <a:gd name="connsiteY2" fmla="*/ 0 h 2599431"/>
                      <a:gd name="connsiteX3" fmla="*/ 4502227 w 4502227"/>
                      <a:gd name="connsiteY3" fmla="*/ 152660 h 2599431"/>
                      <a:gd name="connsiteX4" fmla="*/ 4502227 w 4502227"/>
                      <a:gd name="connsiteY4" fmla="*/ 2439628 h 2599431"/>
                      <a:gd name="connsiteX5" fmla="*/ 4349567 w 4502227"/>
                      <a:gd name="connsiteY5" fmla="*/ 2592288 h 2599431"/>
                      <a:gd name="connsiteX6" fmla="*/ 1430 w 4502227"/>
                      <a:gd name="connsiteY6" fmla="*/ 2599431 h 2599431"/>
                      <a:gd name="connsiteX7" fmla="*/ 1168 w 4502227"/>
                      <a:gd name="connsiteY7" fmla="*/ 152660 h 2599431"/>
                      <a:gd name="connsiteX0" fmla="*/ 0 w 4501059"/>
                      <a:gd name="connsiteY0" fmla="*/ 152660 h 2592288"/>
                      <a:gd name="connsiteX1" fmla="*/ 152660 w 4501059"/>
                      <a:gd name="connsiteY1" fmla="*/ 0 h 2592288"/>
                      <a:gd name="connsiteX2" fmla="*/ 4348399 w 4501059"/>
                      <a:gd name="connsiteY2" fmla="*/ 0 h 2592288"/>
                      <a:gd name="connsiteX3" fmla="*/ 4501059 w 4501059"/>
                      <a:gd name="connsiteY3" fmla="*/ 152660 h 2592288"/>
                      <a:gd name="connsiteX4" fmla="*/ 4501059 w 4501059"/>
                      <a:gd name="connsiteY4" fmla="*/ 2439628 h 2592288"/>
                      <a:gd name="connsiteX5" fmla="*/ 4348399 w 4501059"/>
                      <a:gd name="connsiteY5" fmla="*/ 2592288 h 2592288"/>
                      <a:gd name="connsiteX6" fmla="*/ 5025 w 4501059"/>
                      <a:gd name="connsiteY6" fmla="*/ 2592288 h 2592288"/>
                      <a:gd name="connsiteX7" fmla="*/ 0 w 4501059"/>
                      <a:gd name="connsiteY7" fmla="*/ 152660 h 2592288"/>
                      <a:gd name="connsiteX0" fmla="*/ 3311 w 4504370"/>
                      <a:gd name="connsiteY0" fmla="*/ 152660 h 2592288"/>
                      <a:gd name="connsiteX1" fmla="*/ 155971 w 4504370"/>
                      <a:gd name="connsiteY1" fmla="*/ 0 h 2592288"/>
                      <a:gd name="connsiteX2" fmla="*/ 4351710 w 4504370"/>
                      <a:gd name="connsiteY2" fmla="*/ 0 h 2592288"/>
                      <a:gd name="connsiteX3" fmla="*/ 4504370 w 4504370"/>
                      <a:gd name="connsiteY3" fmla="*/ 152660 h 2592288"/>
                      <a:gd name="connsiteX4" fmla="*/ 4504370 w 4504370"/>
                      <a:gd name="connsiteY4" fmla="*/ 2439628 h 2592288"/>
                      <a:gd name="connsiteX5" fmla="*/ 4351710 w 4504370"/>
                      <a:gd name="connsiteY5" fmla="*/ 2592288 h 2592288"/>
                      <a:gd name="connsiteX6" fmla="*/ 1193 w 4504370"/>
                      <a:gd name="connsiteY6" fmla="*/ 2592288 h 2592288"/>
                      <a:gd name="connsiteX7" fmla="*/ 3311 w 4504370"/>
                      <a:gd name="connsiteY7" fmla="*/ 152660 h 2592288"/>
                      <a:gd name="connsiteX0" fmla="*/ 3311 w 4504370"/>
                      <a:gd name="connsiteY0" fmla="*/ 152660 h 2592288"/>
                      <a:gd name="connsiteX1" fmla="*/ 155971 w 4504370"/>
                      <a:gd name="connsiteY1" fmla="*/ 0 h 2592288"/>
                      <a:gd name="connsiteX2" fmla="*/ 4351710 w 4504370"/>
                      <a:gd name="connsiteY2" fmla="*/ 0 h 2592288"/>
                      <a:gd name="connsiteX3" fmla="*/ 4504370 w 4504370"/>
                      <a:gd name="connsiteY3" fmla="*/ 152660 h 2592288"/>
                      <a:gd name="connsiteX4" fmla="*/ 4351710 w 4504370"/>
                      <a:gd name="connsiteY4" fmla="*/ 2592288 h 2592288"/>
                      <a:gd name="connsiteX5" fmla="*/ 1193 w 4504370"/>
                      <a:gd name="connsiteY5" fmla="*/ 2592288 h 2592288"/>
                      <a:gd name="connsiteX6" fmla="*/ 3311 w 4504370"/>
                      <a:gd name="connsiteY6" fmla="*/ 152660 h 2592288"/>
                      <a:gd name="connsiteX0" fmla="*/ 3311 w 4506491"/>
                      <a:gd name="connsiteY0" fmla="*/ 152660 h 2594669"/>
                      <a:gd name="connsiteX1" fmla="*/ 155971 w 4506491"/>
                      <a:gd name="connsiteY1" fmla="*/ 0 h 2594669"/>
                      <a:gd name="connsiteX2" fmla="*/ 4351710 w 4506491"/>
                      <a:gd name="connsiteY2" fmla="*/ 0 h 2594669"/>
                      <a:gd name="connsiteX3" fmla="*/ 4504370 w 4506491"/>
                      <a:gd name="connsiteY3" fmla="*/ 152660 h 2594669"/>
                      <a:gd name="connsiteX4" fmla="*/ 4506491 w 4506491"/>
                      <a:gd name="connsiteY4" fmla="*/ 2594669 h 2594669"/>
                      <a:gd name="connsiteX5" fmla="*/ 1193 w 4506491"/>
                      <a:gd name="connsiteY5" fmla="*/ 2592288 h 2594669"/>
                      <a:gd name="connsiteX6" fmla="*/ 3311 w 4506491"/>
                      <a:gd name="connsiteY6" fmla="*/ 152660 h 2594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506491" h="2594669">
                        <a:moveTo>
                          <a:pt x="3311" y="152660"/>
                        </a:moveTo>
                        <a:cubicBezTo>
                          <a:pt x="3311" y="68348"/>
                          <a:pt x="71659" y="0"/>
                          <a:pt x="155971" y="0"/>
                        </a:cubicBezTo>
                        <a:lnTo>
                          <a:pt x="4351710" y="0"/>
                        </a:lnTo>
                        <a:cubicBezTo>
                          <a:pt x="4436022" y="0"/>
                          <a:pt x="4504370" y="68348"/>
                          <a:pt x="4504370" y="152660"/>
                        </a:cubicBezTo>
                        <a:lnTo>
                          <a:pt x="4506491" y="2594669"/>
                        </a:lnTo>
                        <a:lnTo>
                          <a:pt x="1193" y="2592288"/>
                        </a:lnTo>
                        <a:cubicBezTo>
                          <a:pt x="-3656" y="1779079"/>
                          <a:pt x="8160" y="965869"/>
                          <a:pt x="3311" y="152660"/>
                        </a:cubicBez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635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 Light"/>
                      <a:ea typeface="微软雅黑"/>
                      <a:cs typeface="+mn-cs"/>
                    </a:endParaRPr>
                  </a:p>
                </p:txBody>
              </p:sp>
            </p:grpSp>
            <p:sp>
              <p:nvSpPr>
                <p:cNvPr id="46" name="矩形 45">
                  <a:extLst>
                    <a:ext uri="{FF2B5EF4-FFF2-40B4-BE49-F238E27FC236}">
                      <a16:creationId xmlns="" xmlns:a16="http://schemas.microsoft.com/office/drawing/2014/main" id="{CEE0A05E-7B0E-4D0F-A926-5121C532E02C}"/>
                    </a:ext>
                  </a:extLst>
                </p:cNvPr>
                <p:cNvSpPr/>
                <p:nvPr/>
              </p:nvSpPr>
              <p:spPr>
                <a:xfrm>
                  <a:off x="2788459" y="441733"/>
                  <a:ext cx="3879015" cy="2271794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/>
                    <a:ea typeface="微软雅黑"/>
                    <a:cs typeface="+mn-cs"/>
                  </a:endParaRPr>
                </a:p>
              </p:txBody>
            </p:sp>
          </p:grpSp>
        </p:grpSp>
        <p:sp>
          <p:nvSpPr>
            <p:cNvPr id="41" name="矩形 40">
              <a:extLst>
                <a:ext uri="{FF2B5EF4-FFF2-40B4-BE49-F238E27FC236}">
                  <a16:creationId xmlns="" xmlns:a16="http://schemas.microsoft.com/office/drawing/2014/main" id="{4478CB43-240D-484A-9116-11E3D1361AF5}"/>
                </a:ext>
              </a:extLst>
            </p:cNvPr>
            <p:cNvSpPr/>
            <p:nvPr/>
          </p:nvSpPr>
          <p:spPr>
            <a:xfrm>
              <a:off x="1358095" y="2126013"/>
              <a:ext cx="4065477" cy="230006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3175" cap="flat" cmpd="sng" algn="ctr">
              <a:solidFill>
                <a:sysClr val="windowText" lastClr="000000">
                  <a:lumMod val="65000"/>
                  <a:lumOff val="35000"/>
                  <a:alpha val="15000"/>
                </a:sys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微软雅黑"/>
                <a:cs typeface="+mn-cs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CB38D280-44A0-44F9-8B1F-19DDBE5E2014}"/>
              </a:ext>
            </a:extLst>
          </p:cNvPr>
          <p:cNvGrpSpPr/>
          <p:nvPr/>
        </p:nvGrpSpPr>
        <p:grpSpPr>
          <a:xfrm>
            <a:off x="6682920" y="2613597"/>
            <a:ext cx="4294589" cy="1355748"/>
            <a:chOff x="6841984" y="2673091"/>
            <a:chExt cx="4294589" cy="1355748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7637518" y="2673091"/>
              <a:ext cx="3499055" cy="1355748"/>
              <a:chOff x="397089" y="3785293"/>
              <a:chExt cx="3499055" cy="1355748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499055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eaLnBrk="1" fontAlgn="auto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如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有需求，欢迎联系本人！</a:t>
                </a:r>
              </a:p>
            </p:txBody>
          </p:sp>
        </p:grpSp>
        <p:sp>
          <p:nvSpPr>
            <p:cNvPr id="29" name="Freeform 31">
              <a:extLst>
                <a:ext uri="{FF2B5EF4-FFF2-40B4-BE49-F238E27FC236}">
                  <a16:creationId xmlns="" xmlns:a16="http://schemas.microsoft.com/office/drawing/2014/main" id="{CB75F2D3-E3CD-4C40-A0B8-7D9586B2C5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41984" y="2721977"/>
              <a:ext cx="595270" cy="748598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30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1" name="组合 30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3" name="椭圆 32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449" y="2077777"/>
            <a:ext cx="4360171" cy="248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1075267" y="1693334"/>
            <a:ext cx="10083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 smtClean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谢</a:t>
            </a:r>
            <a:r>
              <a:rPr lang="zh-CN" altLang="en-US" sz="6600" b="1" dirty="0" smtClean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谢</a:t>
            </a:r>
            <a:r>
              <a:rPr lang="zh-CN" altLang="en-US" sz="66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观看</a:t>
            </a:r>
            <a:r>
              <a:rPr lang="zh-CN" altLang="en-US" sz="6600" b="1" dirty="0" smtClean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  </a:t>
            </a:r>
            <a:r>
              <a:rPr lang="en-US" altLang="zh-CN" sz="6600" b="1" dirty="0" smtClean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THANKS</a:t>
            </a:r>
            <a:endParaRPr lang="zh-CN" altLang="en-US" sz="6600" b="1" dirty="0">
              <a:solidFill>
                <a:srgbClr val="2FE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DD2FBB08-9A5F-42BD-B49C-60B331B71EF5}"/>
              </a:ext>
            </a:extLst>
          </p:cNvPr>
          <p:cNvSpPr txBox="1"/>
          <p:nvPr/>
        </p:nvSpPr>
        <p:spPr>
          <a:xfrm>
            <a:off x="1016000" y="3429000"/>
            <a:ext cx="10083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工作总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结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工作汇报 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商</a:t>
            </a:r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业计划</a:t>
            </a:r>
            <a:r>
              <a:rPr lang="en-US" altLang="zh-CN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 /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项</a:t>
            </a:r>
            <a:r>
              <a:rPr lang="zh-CN" altLang="en-US" sz="1600" dirty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目路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演   </a:t>
            </a:r>
            <a:r>
              <a:rPr lang="en-US" altLang="zh-CN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    </a:t>
            </a:r>
            <a:r>
              <a:rPr lang="zh-CN" altLang="en-US" sz="16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商务演示</a:t>
            </a:r>
            <a:endParaRPr lang="zh-CN" altLang="en-US" sz="1600" dirty="0">
              <a:solidFill>
                <a:srgbClr val="2FEFFF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2286000" y="2708997"/>
            <a:ext cx="754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 smtClean="0">
                <a:solidFill>
                  <a:srgbClr val="2FEFFF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SUMMARY REPORT ON SCIENTIFIC AND TECHNOLOGICAL WORK </a:t>
            </a:r>
            <a:endParaRPr lang="zh-CN" altLang="en-US" sz="2000" dirty="0">
              <a:solidFill>
                <a:srgbClr val="2FEFFF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573051" y="4153924"/>
            <a:ext cx="3352800" cy="482600"/>
          </a:xfrm>
          <a:prstGeom prst="roundRect">
            <a:avLst/>
          </a:prstGeom>
          <a:solidFill>
            <a:srgbClr val="2F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汇报人：</a:t>
            </a:r>
            <a:r>
              <a:rPr lang="en-US" altLang="zh-CN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51PPT</a:t>
            </a:r>
            <a:r>
              <a:rPr lang="zh-CN" altLang="en-US" dirty="0" smtClean="0">
                <a:solidFill>
                  <a:schemeClr val="tx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模板网</a:t>
            </a:r>
            <a:endParaRPr lang="zh-CN" altLang="en-US" dirty="0">
              <a:solidFill>
                <a:schemeClr val="tx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 rot="14298845">
            <a:off x="2304826" y="-1401031"/>
            <a:ext cx="3468076" cy="6994998"/>
            <a:chOff x="-1311729" y="3693392"/>
            <a:chExt cx="14447158" cy="6300033"/>
          </a:xfrm>
        </p:grpSpPr>
        <p:sp>
          <p:nvSpPr>
            <p:cNvPr id="31" name="椭圆 30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53153">
            <a:off x="6498519" y="-388392"/>
            <a:ext cx="3468076" cy="6994998"/>
            <a:chOff x="-1311729" y="3693392"/>
            <a:chExt cx="14447158" cy="6300033"/>
          </a:xfrm>
        </p:grpSpPr>
        <p:sp>
          <p:nvSpPr>
            <p:cNvPr id="40" name="椭圆 39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330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/>
      <p:bldP spid="1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作品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仅供学习交流！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156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7" y="1437938"/>
            <a:ext cx="11951984" cy="6270287"/>
          </a:xfrm>
          <a:prstGeom prst="ellipse">
            <a:avLst/>
          </a:prstGeom>
          <a:noFill/>
          <a:ln w="22225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>
                    <a:alpha val="2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6CE197AF-FD4B-4E03-92EC-D3AF981EA72E}"/>
              </a:ext>
            </a:extLst>
          </p:cNvPr>
          <p:cNvSpPr txBox="1"/>
          <p:nvPr/>
        </p:nvSpPr>
        <p:spPr>
          <a:xfrm>
            <a:off x="1162352" y="2927854"/>
            <a:ext cx="10083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单击此处添加标题文本</a:t>
            </a:r>
          </a:p>
        </p:txBody>
      </p:sp>
      <p:sp>
        <p:nvSpPr>
          <p:cNvPr id="2" name="矩形 1"/>
          <p:cNvSpPr/>
          <p:nvPr/>
        </p:nvSpPr>
        <p:spPr>
          <a:xfrm>
            <a:off x="5300799" y="3635740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FEFFF"/>
                </a:solidFill>
              </a:rPr>
              <a:t>EDIT TITLE HERE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884662" y="420730"/>
            <a:ext cx="2422676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138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71072" y="2083014"/>
            <a:ext cx="11538328" cy="6270287"/>
          </a:xfrm>
          <a:prstGeom prst="ellipse">
            <a:avLst/>
          </a:prstGeom>
          <a:noFill/>
          <a:ln w="38100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05679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2F22247A-283E-4D8B-B165-AB9ACCD2D42E}"/>
              </a:ext>
            </a:extLst>
          </p:cNvPr>
          <p:cNvSpPr/>
          <p:nvPr/>
        </p:nvSpPr>
        <p:spPr>
          <a:xfrm>
            <a:off x="4171835" y="1861259"/>
            <a:ext cx="72000" cy="360000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100000">
                <a:srgbClr val="2FEF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1AC55DEA-95D1-4C08-B8BC-80802F2A63AA}"/>
              </a:ext>
            </a:extLst>
          </p:cNvPr>
          <p:cNvSpPr/>
          <p:nvPr/>
        </p:nvSpPr>
        <p:spPr>
          <a:xfrm>
            <a:off x="7854520" y="1861259"/>
            <a:ext cx="72000" cy="360000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100000">
                <a:srgbClr val="2FEF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7A3AE9AD-F334-4C45-A549-8246856343CB}"/>
              </a:ext>
            </a:extLst>
          </p:cNvPr>
          <p:cNvGrpSpPr/>
          <p:nvPr/>
        </p:nvGrpSpPr>
        <p:grpSpPr>
          <a:xfrm>
            <a:off x="1083486" y="2158261"/>
            <a:ext cx="2501655" cy="2808215"/>
            <a:chOff x="837296" y="2699122"/>
            <a:chExt cx="2501655" cy="2808215"/>
          </a:xfrm>
        </p:grpSpPr>
        <p:grpSp>
          <p:nvGrpSpPr>
            <p:cNvPr id="27" name="组合 26">
              <a:extLst>
                <a:ext uri="{FF2B5EF4-FFF2-40B4-BE49-F238E27FC236}">
                  <a16:creationId xmlns="" xmlns:a16="http://schemas.microsoft.com/office/drawing/2014/main" id="{94117101-5530-413A-B70B-819A30113BE3}"/>
                </a:ext>
              </a:extLst>
            </p:cNvPr>
            <p:cNvGrpSpPr/>
            <p:nvPr/>
          </p:nvGrpSpPr>
          <p:grpSpPr>
            <a:xfrm>
              <a:off x="1651721" y="2699122"/>
              <a:ext cx="900000" cy="900000"/>
              <a:chOff x="3150321" y="1568822"/>
              <a:chExt cx="900000" cy="900000"/>
            </a:xfrm>
          </p:grpSpPr>
          <p:sp>
            <p:nvSpPr>
              <p:cNvPr id="28" name="椭圆 27">
                <a:extLst>
                  <a:ext uri="{FF2B5EF4-FFF2-40B4-BE49-F238E27FC236}">
                    <a16:creationId xmlns="" xmlns:a16="http://schemas.microsoft.com/office/drawing/2014/main" id="{F18C781B-C9B3-47F3-ADE1-49078412BA56}"/>
                  </a:ext>
                </a:extLst>
              </p:cNvPr>
              <p:cNvSpPr/>
              <p:nvPr/>
            </p:nvSpPr>
            <p:spPr>
              <a:xfrm>
                <a:off x="3150321" y="1568822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图标1">
                <a:extLst>
                  <a:ext uri="{FF2B5EF4-FFF2-40B4-BE49-F238E27FC236}">
                    <a16:creationId xmlns="" xmlns:a16="http://schemas.microsoft.com/office/drawing/2014/main" id="{E422B874-50EC-4922-9F44-03A9A3A072C2}"/>
                  </a:ext>
                </a:extLst>
              </p:cNvPr>
              <p:cNvSpPr/>
              <p:nvPr/>
            </p:nvSpPr>
            <p:spPr>
              <a:xfrm>
                <a:off x="3433722" y="1792417"/>
                <a:ext cx="333198" cy="452810"/>
              </a:xfrm>
              <a:custGeom>
                <a:avLst/>
                <a:gdLst>
                  <a:gd name="connsiteX0" fmla="*/ 1318 w 247650"/>
                  <a:gd name="connsiteY0" fmla="*/ 223838 h 336551"/>
                  <a:gd name="connsiteX1" fmla="*/ 123825 w 247650"/>
                  <a:gd name="connsiteY1" fmla="*/ 265778 h 336551"/>
                  <a:gd name="connsiteX2" fmla="*/ 246333 w 247650"/>
                  <a:gd name="connsiteY2" fmla="*/ 223838 h 336551"/>
                  <a:gd name="connsiteX3" fmla="*/ 247650 w 247650"/>
                  <a:gd name="connsiteY3" fmla="*/ 227770 h 336551"/>
                  <a:gd name="connsiteX4" fmla="*/ 247650 w 247650"/>
                  <a:gd name="connsiteY4" fmla="*/ 291990 h 336551"/>
                  <a:gd name="connsiteX5" fmla="*/ 123825 w 247650"/>
                  <a:gd name="connsiteY5" fmla="*/ 336551 h 336551"/>
                  <a:gd name="connsiteX6" fmla="*/ 0 w 247650"/>
                  <a:gd name="connsiteY6" fmla="*/ 291990 h 336551"/>
                  <a:gd name="connsiteX7" fmla="*/ 0 w 247650"/>
                  <a:gd name="connsiteY7" fmla="*/ 227770 h 336551"/>
                  <a:gd name="connsiteX8" fmla="*/ 1318 w 247650"/>
                  <a:gd name="connsiteY8" fmla="*/ 223838 h 336551"/>
                  <a:gd name="connsiteX9" fmla="*/ 1318 w 247650"/>
                  <a:gd name="connsiteY9" fmla="*/ 131763 h 336551"/>
                  <a:gd name="connsiteX10" fmla="*/ 123825 w 247650"/>
                  <a:gd name="connsiteY10" fmla="*/ 173703 h 336551"/>
                  <a:gd name="connsiteX11" fmla="*/ 246333 w 247650"/>
                  <a:gd name="connsiteY11" fmla="*/ 131763 h 336551"/>
                  <a:gd name="connsiteX12" fmla="*/ 247650 w 247650"/>
                  <a:gd name="connsiteY12" fmla="*/ 135695 h 336551"/>
                  <a:gd name="connsiteX13" fmla="*/ 247650 w 247650"/>
                  <a:gd name="connsiteY13" fmla="*/ 199915 h 336551"/>
                  <a:gd name="connsiteX14" fmla="*/ 123825 w 247650"/>
                  <a:gd name="connsiteY14" fmla="*/ 244476 h 336551"/>
                  <a:gd name="connsiteX15" fmla="*/ 0 w 247650"/>
                  <a:gd name="connsiteY15" fmla="*/ 199915 h 336551"/>
                  <a:gd name="connsiteX16" fmla="*/ 0 w 247650"/>
                  <a:gd name="connsiteY16" fmla="*/ 135695 h 336551"/>
                  <a:gd name="connsiteX17" fmla="*/ 1318 w 247650"/>
                  <a:gd name="connsiteY17" fmla="*/ 131763 h 336551"/>
                  <a:gd name="connsiteX18" fmla="*/ 123032 w 247650"/>
                  <a:gd name="connsiteY18" fmla="*/ 9525 h 336551"/>
                  <a:gd name="connsiteX19" fmla="*/ 23813 w 247650"/>
                  <a:gd name="connsiteY19" fmla="*/ 45244 h 336551"/>
                  <a:gd name="connsiteX20" fmla="*/ 123032 w 247650"/>
                  <a:gd name="connsiteY20" fmla="*/ 80963 h 336551"/>
                  <a:gd name="connsiteX21" fmla="*/ 222251 w 247650"/>
                  <a:gd name="connsiteY21" fmla="*/ 45244 h 336551"/>
                  <a:gd name="connsiteX22" fmla="*/ 123032 w 247650"/>
                  <a:gd name="connsiteY22" fmla="*/ 9525 h 336551"/>
                  <a:gd name="connsiteX23" fmla="*/ 123825 w 247650"/>
                  <a:gd name="connsiteY23" fmla="*/ 0 h 336551"/>
                  <a:gd name="connsiteX24" fmla="*/ 247650 w 247650"/>
                  <a:gd name="connsiteY24" fmla="*/ 44749 h 336551"/>
                  <a:gd name="connsiteX25" fmla="*/ 247650 w 247650"/>
                  <a:gd name="connsiteY25" fmla="*/ 109239 h 336551"/>
                  <a:gd name="connsiteX26" fmla="*/ 123825 w 247650"/>
                  <a:gd name="connsiteY26" fmla="*/ 153988 h 336551"/>
                  <a:gd name="connsiteX27" fmla="*/ 0 w 247650"/>
                  <a:gd name="connsiteY27" fmla="*/ 109239 h 336551"/>
                  <a:gd name="connsiteX28" fmla="*/ 0 w 247650"/>
                  <a:gd name="connsiteY28" fmla="*/ 44749 h 336551"/>
                  <a:gd name="connsiteX29" fmla="*/ 123825 w 247650"/>
                  <a:gd name="connsiteY29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7650" h="336551">
                    <a:moveTo>
                      <a:pt x="1318" y="223838"/>
                    </a:moveTo>
                    <a:cubicBezTo>
                      <a:pt x="5269" y="247429"/>
                      <a:pt x="59278" y="265778"/>
                      <a:pt x="123825" y="265778"/>
                    </a:cubicBezTo>
                    <a:cubicBezTo>
                      <a:pt x="188372" y="265778"/>
                      <a:pt x="242381" y="247429"/>
                      <a:pt x="246333" y="223838"/>
                    </a:cubicBezTo>
                    <a:cubicBezTo>
                      <a:pt x="247650" y="225149"/>
                      <a:pt x="247650" y="226459"/>
                      <a:pt x="247650" y="227770"/>
                    </a:cubicBezTo>
                    <a:cubicBezTo>
                      <a:pt x="247650" y="227770"/>
                      <a:pt x="247650" y="227770"/>
                      <a:pt x="247650" y="291990"/>
                    </a:cubicBezTo>
                    <a:cubicBezTo>
                      <a:pt x="247650" y="316892"/>
                      <a:pt x="192324" y="336551"/>
                      <a:pt x="123825" y="336551"/>
                    </a:cubicBezTo>
                    <a:cubicBezTo>
                      <a:pt x="55326" y="336551"/>
                      <a:pt x="0" y="316892"/>
                      <a:pt x="0" y="291990"/>
                    </a:cubicBezTo>
                    <a:cubicBezTo>
                      <a:pt x="0" y="291990"/>
                      <a:pt x="0" y="291990"/>
                      <a:pt x="0" y="227770"/>
                    </a:cubicBezTo>
                    <a:cubicBezTo>
                      <a:pt x="0" y="226459"/>
                      <a:pt x="1318" y="225149"/>
                      <a:pt x="1318" y="223838"/>
                    </a:cubicBezTo>
                    <a:close/>
                    <a:moveTo>
                      <a:pt x="1318" y="131763"/>
                    </a:moveTo>
                    <a:cubicBezTo>
                      <a:pt x="5269" y="155354"/>
                      <a:pt x="59278" y="173703"/>
                      <a:pt x="123825" y="173703"/>
                    </a:cubicBezTo>
                    <a:cubicBezTo>
                      <a:pt x="188372" y="173703"/>
                      <a:pt x="242381" y="155354"/>
                      <a:pt x="246333" y="131763"/>
                    </a:cubicBezTo>
                    <a:cubicBezTo>
                      <a:pt x="247650" y="133073"/>
                      <a:pt x="247650" y="134384"/>
                      <a:pt x="247650" y="135695"/>
                    </a:cubicBezTo>
                    <a:cubicBezTo>
                      <a:pt x="247650" y="135695"/>
                      <a:pt x="247650" y="135695"/>
                      <a:pt x="247650" y="199915"/>
                    </a:cubicBezTo>
                    <a:cubicBezTo>
                      <a:pt x="247650" y="224817"/>
                      <a:pt x="192324" y="244476"/>
                      <a:pt x="123825" y="244476"/>
                    </a:cubicBezTo>
                    <a:cubicBezTo>
                      <a:pt x="55326" y="244476"/>
                      <a:pt x="0" y="224817"/>
                      <a:pt x="0" y="199915"/>
                    </a:cubicBezTo>
                    <a:cubicBezTo>
                      <a:pt x="0" y="199915"/>
                      <a:pt x="0" y="199915"/>
                      <a:pt x="0" y="135695"/>
                    </a:cubicBezTo>
                    <a:cubicBezTo>
                      <a:pt x="0" y="134384"/>
                      <a:pt x="1318" y="133073"/>
                      <a:pt x="1318" y="131763"/>
                    </a:cubicBezTo>
                    <a:close/>
                    <a:moveTo>
                      <a:pt x="123032" y="9525"/>
                    </a:moveTo>
                    <a:cubicBezTo>
                      <a:pt x="68235" y="9525"/>
                      <a:pt x="23813" y="25517"/>
                      <a:pt x="23813" y="45244"/>
                    </a:cubicBezTo>
                    <a:cubicBezTo>
                      <a:pt x="23813" y="64971"/>
                      <a:pt x="68235" y="80963"/>
                      <a:pt x="123032" y="80963"/>
                    </a:cubicBezTo>
                    <a:cubicBezTo>
                      <a:pt x="177829" y="80963"/>
                      <a:pt x="222251" y="64971"/>
                      <a:pt x="222251" y="45244"/>
                    </a:cubicBezTo>
                    <a:cubicBezTo>
                      <a:pt x="222251" y="25517"/>
                      <a:pt x="177829" y="9525"/>
                      <a:pt x="123032" y="9525"/>
                    </a:cubicBezTo>
                    <a:close/>
                    <a:moveTo>
                      <a:pt x="123825" y="0"/>
                    </a:moveTo>
                    <a:cubicBezTo>
                      <a:pt x="192324" y="0"/>
                      <a:pt x="247650" y="19742"/>
                      <a:pt x="247650" y="44749"/>
                    </a:cubicBezTo>
                    <a:cubicBezTo>
                      <a:pt x="247650" y="44749"/>
                      <a:pt x="247650" y="44749"/>
                      <a:pt x="247650" y="109239"/>
                    </a:cubicBezTo>
                    <a:cubicBezTo>
                      <a:pt x="247650" y="134246"/>
                      <a:pt x="192324" y="153988"/>
                      <a:pt x="123825" y="153988"/>
                    </a:cubicBezTo>
                    <a:cubicBezTo>
                      <a:pt x="55326" y="153988"/>
                      <a:pt x="0" y="134246"/>
                      <a:pt x="0" y="109239"/>
                    </a:cubicBezTo>
                    <a:cubicBezTo>
                      <a:pt x="0" y="109239"/>
                      <a:pt x="0" y="109239"/>
                      <a:pt x="0" y="44749"/>
                    </a:cubicBezTo>
                    <a:cubicBezTo>
                      <a:pt x="0" y="19742"/>
                      <a:pt x="55326" y="0"/>
                      <a:pt x="123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="" xmlns:a16="http://schemas.microsoft.com/office/drawing/2014/main" id="{D64513B2-FF4A-4C47-BF70-A69DE903AC23}"/>
                </a:ext>
              </a:extLst>
            </p:cNvPr>
            <p:cNvGrpSpPr/>
            <p:nvPr/>
          </p:nvGrpSpPr>
          <p:grpSpPr>
            <a:xfrm>
              <a:off x="837296" y="4129819"/>
              <a:ext cx="2501655" cy="1377518"/>
              <a:chOff x="397090" y="3785293"/>
              <a:chExt cx="2090019" cy="1377518"/>
            </a:xfrm>
          </p:grpSpPr>
          <p:sp>
            <p:nvSpPr>
              <p:cNvPr id="46" name="TextBox 31">
                <a:extLst>
                  <a:ext uri="{FF2B5EF4-FFF2-40B4-BE49-F238E27FC236}">
                    <a16:creationId xmlns="" xmlns:a16="http://schemas.microsoft.com/office/drawing/2014/main" id="{FFD7665C-0B97-4D91-B5CD-9CCE71285839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47" name="TextBox 32">
                <a:extLst>
                  <a:ext uri="{FF2B5EF4-FFF2-40B4-BE49-F238E27FC236}">
                    <a16:creationId xmlns="" xmlns:a16="http://schemas.microsoft.com/office/drawing/2014/main" id="{DB147A6E-C9DB-4615-A1D2-A07A3C18D96B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1ABB2E9E-C1B0-43BC-9F6C-516A95F630AD}"/>
              </a:ext>
            </a:extLst>
          </p:cNvPr>
          <p:cNvGrpSpPr/>
          <p:nvPr/>
        </p:nvGrpSpPr>
        <p:grpSpPr>
          <a:xfrm>
            <a:off x="4830529" y="2158261"/>
            <a:ext cx="2501655" cy="2808215"/>
            <a:chOff x="4866339" y="2699122"/>
            <a:chExt cx="2501655" cy="2808215"/>
          </a:xfrm>
        </p:grpSpPr>
        <p:grpSp>
          <p:nvGrpSpPr>
            <p:cNvPr id="30" name="组合 29">
              <a:extLst>
                <a:ext uri="{FF2B5EF4-FFF2-40B4-BE49-F238E27FC236}">
                  <a16:creationId xmlns="" xmlns:a16="http://schemas.microsoft.com/office/drawing/2014/main" id="{24EBD4B4-5133-4745-B5F1-A73341C8EAFE}"/>
                </a:ext>
              </a:extLst>
            </p:cNvPr>
            <p:cNvGrpSpPr/>
            <p:nvPr/>
          </p:nvGrpSpPr>
          <p:grpSpPr>
            <a:xfrm>
              <a:off x="5638568" y="2699122"/>
              <a:ext cx="900000" cy="900000"/>
              <a:chOff x="3316920" y="3353412"/>
              <a:chExt cx="900000" cy="900000"/>
            </a:xfrm>
          </p:grpSpPr>
          <p:sp>
            <p:nvSpPr>
              <p:cNvPr id="31" name="椭圆 30">
                <a:extLst>
                  <a:ext uri="{FF2B5EF4-FFF2-40B4-BE49-F238E27FC236}">
                    <a16:creationId xmlns="" xmlns:a16="http://schemas.microsoft.com/office/drawing/2014/main" id="{A855D770-96B3-4B6E-83F8-829CDAA0849D}"/>
                  </a:ext>
                </a:extLst>
              </p:cNvPr>
              <p:cNvSpPr/>
              <p:nvPr/>
            </p:nvSpPr>
            <p:spPr>
              <a:xfrm>
                <a:off x="3316920" y="3353412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图标2">
                <a:extLst>
                  <a:ext uri="{FF2B5EF4-FFF2-40B4-BE49-F238E27FC236}">
                    <a16:creationId xmlns="" xmlns:a16="http://schemas.microsoft.com/office/drawing/2014/main" id="{A84B232E-B446-43BB-A0CE-C119BA9B78C1}"/>
                  </a:ext>
                </a:extLst>
              </p:cNvPr>
              <p:cNvSpPr/>
              <p:nvPr/>
            </p:nvSpPr>
            <p:spPr>
              <a:xfrm>
                <a:off x="3546103" y="3578071"/>
                <a:ext cx="452810" cy="450683"/>
              </a:xfrm>
              <a:custGeom>
                <a:avLst/>
                <a:gdLst>
                  <a:gd name="connsiteX0" fmla="*/ 239712 w 338138"/>
                  <a:gd name="connsiteY0" fmla="*/ 261938 h 336550"/>
                  <a:gd name="connsiteX1" fmla="*/ 179387 w 338138"/>
                  <a:gd name="connsiteY1" fmla="*/ 269796 h 336550"/>
                  <a:gd name="connsiteX2" fmla="*/ 179387 w 338138"/>
                  <a:gd name="connsiteY2" fmla="*/ 314326 h 336550"/>
                  <a:gd name="connsiteX3" fmla="*/ 239712 w 338138"/>
                  <a:gd name="connsiteY3" fmla="*/ 261938 h 336550"/>
                  <a:gd name="connsiteX4" fmla="*/ 100012 w 338138"/>
                  <a:gd name="connsiteY4" fmla="*/ 261938 h 336550"/>
                  <a:gd name="connsiteX5" fmla="*/ 158750 w 338138"/>
                  <a:gd name="connsiteY5" fmla="*/ 314326 h 336550"/>
                  <a:gd name="connsiteX6" fmla="*/ 158750 w 338138"/>
                  <a:gd name="connsiteY6" fmla="*/ 269796 h 336550"/>
                  <a:gd name="connsiteX7" fmla="*/ 100012 w 338138"/>
                  <a:gd name="connsiteY7" fmla="*/ 261938 h 336550"/>
                  <a:gd name="connsiteX8" fmla="*/ 301625 w 338138"/>
                  <a:gd name="connsiteY8" fmla="*/ 231775 h 336550"/>
                  <a:gd name="connsiteX9" fmla="*/ 264741 w 338138"/>
                  <a:gd name="connsiteY9" fmla="*/ 252603 h 336550"/>
                  <a:gd name="connsiteX10" fmla="*/ 239712 w 338138"/>
                  <a:gd name="connsiteY10" fmla="*/ 296863 h 336550"/>
                  <a:gd name="connsiteX11" fmla="*/ 301625 w 338138"/>
                  <a:gd name="connsiteY11" fmla="*/ 231775 h 336550"/>
                  <a:gd name="connsiteX12" fmla="*/ 36512 w 338138"/>
                  <a:gd name="connsiteY12" fmla="*/ 231775 h 336550"/>
                  <a:gd name="connsiteX13" fmla="*/ 98425 w 338138"/>
                  <a:gd name="connsiteY13" fmla="*/ 296863 h 336550"/>
                  <a:gd name="connsiteX14" fmla="*/ 73396 w 338138"/>
                  <a:gd name="connsiteY14" fmla="*/ 252603 h 336550"/>
                  <a:gd name="connsiteX15" fmla="*/ 36512 w 338138"/>
                  <a:gd name="connsiteY15" fmla="*/ 231775 h 336550"/>
                  <a:gd name="connsiteX16" fmla="*/ 279747 w 338138"/>
                  <a:gd name="connsiteY16" fmla="*/ 179388 h 336550"/>
                  <a:gd name="connsiteX17" fmla="*/ 273050 w 338138"/>
                  <a:gd name="connsiteY17" fmla="*/ 225426 h 336550"/>
                  <a:gd name="connsiteX18" fmla="*/ 315913 w 338138"/>
                  <a:gd name="connsiteY18" fmla="*/ 179388 h 336550"/>
                  <a:gd name="connsiteX19" fmla="*/ 279747 w 338138"/>
                  <a:gd name="connsiteY19" fmla="*/ 179388 h 336550"/>
                  <a:gd name="connsiteX20" fmla="*/ 179387 w 338138"/>
                  <a:gd name="connsiteY20" fmla="*/ 179388 h 336550"/>
                  <a:gd name="connsiteX21" fmla="*/ 179387 w 338138"/>
                  <a:gd name="connsiteY21" fmla="*/ 249238 h 336550"/>
                  <a:gd name="connsiteX22" fmla="*/ 249501 w 338138"/>
                  <a:gd name="connsiteY22" fmla="*/ 236059 h 336550"/>
                  <a:gd name="connsiteX23" fmla="*/ 258762 w 338138"/>
                  <a:gd name="connsiteY23" fmla="*/ 179388 h 336550"/>
                  <a:gd name="connsiteX24" fmla="*/ 179387 w 338138"/>
                  <a:gd name="connsiteY24" fmla="*/ 179388 h 336550"/>
                  <a:gd name="connsiteX25" fmla="*/ 273050 w 338138"/>
                  <a:gd name="connsiteY25" fmla="*/ 111125 h 336550"/>
                  <a:gd name="connsiteX26" fmla="*/ 279747 w 338138"/>
                  <a:gd name="connsiteY26" fmla="*/ 157163 h 336550"/>
                  <a:gd name="connsiteX27" fmla="*/ 315913 w 338138"/>
                  <a:gd name="connsiteY27" fmla="*/ 157163 h 336550"/>
                  <a:gd name="connsiteX28" fmla="*/ 273050 w 338138"/>
                  <a:gd name="connsiteY28" fmla="*/ 111125 h 336550"/>
                  <a:gd name="connsiteX29" fmla="*/ 179387 w 338138"/>
                  <a:gd name="connsiteY29" fmla="*/ 87313 h 336550"/>
                  <a:gd name="connsiteX30" fmla="*/ 179387 w 338138"/>
                  <a:gd name="connsiteY30" fmla="*/ 157163 h 336550"/>
                  <a:gd name="connsiteX31" fmla="*/ 258762 w 338138"/>
                  <a:gd name="connsiteY31" fmla="*/ 157163 h 336550"/>
                  <a:gd name="connsiteX32" fmla="*/ 249501 w 338138"/>
                  <a:gd name="connsiteY32" fmla="*/ 100492 h 336550"/>
                  <a:gd name="connsiteX33" fmla="*/ 179387 w 338138"/>
                  <a:gd name="connsiteY33" fmla="*/ 87313 h 336550"/>
                  <a:gd name="connsiteX34" fmla="*/ 239712 w 338138"/>
                  <a:gd name="connsiteY34" fmla="*/ 39688 h 336550"/>
                  <a:gd name="connsiteX35" fmla="*/ 264741 w 338138"/>
                  <a:gd name="connsiteY35" fmla="*/ 83948 h 336550"/>
                  <a:gd name="connsiteX36" fmla="*/ 301625 w 338138"/>
                  <a:gd name="connsiteY36" fmla="*/ 104776 h 336550"/>
                  <a:gd name="connsiteX37" fmla="*/ 239712 w 338138"/>
                  <a:gd name="connsiteY37" fmla="*/ 39688 h 336550"/>
                  <a:gd name="connsiteX38" fmla="*/ 89694 w 338138"/>
                  <a:gd name="connsiteY38" fmla="*/ 31750 h 336550"/>
                  <a:gd name="connsiteX39" fmla="*/ 61912 w 338138"/>
                  <a:gd name="connsiteY39" fmla="*/ 59532 h 336550"/>
                  <a:gd name="connsiteX40" fmla="*/ 89694 w 338138"/>
                  <a:gd name="connsiteY40" fmla="*/ 87314 h 336550"/>
                  <a:gd name="connsiteX41" fmla="*/ 117476 w 338138"/>
                  <a:gd name="connsiteY41" fmla="*/ 59532 h 336550"/>
                  <a:gd name="connsiteX42" fmla="*/ 89694 w 338138"/>
                  <a:gd name="connsiteY42" fmla="*/ 31750 h 336550"/>
                  <a:gd name="connsiteX43" fmla="*/ 179387 w 338138"/>
                  <a:gd name="connsiteY43" fmla="*/ 22225 h 336550"/>
                  <a:gd name="connsiteX44" fmla="*/ 179387 w 338138"/>
                  <a:gd name="connsiteY44" fmla="*/ 66755 h 336550"/>
                  <a:gd name="connsiteX45" fmla="*/ 239712 w 338138"/>
                  <a:gd name="connsiteY45" fmla="*/ 74613 h 336550"/>
                  <a:gd name="connsiteX46" fmla="*/ 179387 w 338138"/>
                  <a:gd name="connsiteY46" fmla="*/ 22225 h 336550"/>
                  <a:gd name="connsiteX47" fmla="*/ 169069 w 338138"/>
                  <a:gd name="connsiteY47" fmla="*/ 0 h 336550"/>
                  <a:gd name="connsiteX48" fmla="*/ 338138 w 338138"/>
                  <a:gd name="connsiteY48" fmla="*/ 157758 h 336550"/>
                  <a:gd name="connsiteX49" fmla="*/ 338138 w 338138"/>
                  <a:gd name="connsiteY49" fmla="*/ 178792 h 336550"/>
                  <a:gd name="connsiteX50" fmla="*/ 169069 w 338138"/>
                  <a:gd name="connsiteY50" fmla="*/ 336550 h 336550"/>
                  <a:gd name="connsiteX51" fmla="*/ 0 w 338138"/>
                  <a:gd name="connsiteY51" fmla="*/ 178792 h 336550"/>
                  <a:gd name="connsiteX52" fmla="*/ 0 w 338138"/>
                  <a:gd name="connsiteY52" fmla="*/ 157758 h 336550"/>
                  <a:gd name="connsiteX53" fmla="*/ 21133 w 338138"/>
                  <a:gd name="connsiteY53" fmla="*/ 86767 h 336550"/>
                  <a:gd name="connsiteX54" fmla="*/ 38305 w 338138"/>
                  <a:gd name="connsiteY54" fmla="*/ 131465 h 336550"/>
                  <a:gd name="connsiteX55" fmla="*/ 22454 w 338138"/>
                  <a:gd name="connsiteY55" fmla="*/ 157758 h 336550"/>
                  <a:gd name="connsiteX56" fmla="*/ 47551 w 338138"/>
                  <a:gd name="connsiteY56" fmla="*/ 157758 h 336550"/>
                  <a:gd name="connsiteX57" fmla="*/ 55476 w 338138"/>
                  <a:gd name="connsiteY57" fmla="*/ 178792 h 336550"/>
                  <a:gd name="connsiteX58" fmla="*/ 22454 w 338138"/>
                  <a:gd name="connsiteY58" fmla="*/ 178792 h 336550"/>
                  <a:gd name="connsiteX59" fmla="*/ 64722 w 338138"/>
                  <a:gd name="connsiteY59" fmla="*/ 224805 h 336550"/>
                  <a:gd name="connsiteX60" fmla="*/ 58117 w 338138"/>
                  <a:gd name="connsiteY60" fmla="*/ 187995 h 336550"/>
                  <a:gd name="connsiteX61" fmla="*/ 73968 w 338138"/>
                  <a:gd name="connsiteY61" fmla="*/ 228749 h 336550"/>
                  <a:gd name="connsiteX62" fmla="*/ 84534 w 338138"/>
                  <a:gd name="connsiteY62" fmla="*/ 257671 h 336550"/>
                  <a:gd name="connsiteX63" fmla="*/ 93780 w 338138"/>
                  <a:gd name="connsiteY63" fmla="*/ 237952 h 336550"/>
                  <a:gd name="connsiteX64" fmla="*/ 158502 w 338138"/>
                  <a:gd name="connsiteY64" fmla="*/ 248469 h 336550"/>
                  <a:gd name="connsiteX65" fmla="*/ 158502 w 338138"/>
                  <a:gd name="connsiteY65" fmla="*/ 178792 h 336550"/>
                  <a:gd name="connsiteX66" fmla="*/ 118877 w 338138"/>
                  <a:gd name="connsiteY66" fmla="*/ 178792 h 336550"/>
                  <a:gd name="connsiteX67" fmla="*/ 128122 w 338138"/>
                  <a:gd name="connsiteY67" fmla="*/ 157758 h 336550"/>
                  <a:gd name="connsiteX68" fmla="*/ 158502 w 338138"/>
                  <a:gd name="connsiteY68" fmla="*/ 157758 h 336550"/>
                  <a:gd name="connsiteX69" fmla="*/ 158502 w 338138"/>
                  <a:gd name="connsiteY69" fmla="*/ 88081 h 336550"/>
                  <a:gd name="connsiteX70" fmla="*/ 157181 w 338138"/>
                  <a:gd name="connsiteY70" fmla="*/ 88081 h 336550"/>
                  <a:gd name="connsiteX71" fmla="*/ 158502 w 338138"/>
                  <a:gd name="connsiteY71" fmla="*/ 85452 h 336550"/>
                  <a:gd name="connsiteX72" fmla="*/ 162465 w 338138"/>
                  <a:gd name="connsiteY72" fmla="*/ 59159 h 336550"/>
                  <a:gd name="connsiteX73" fmla="*/ 158502 w 338138"/>
                  <a:gd name="connsiteY73" fmla="*/ 35495 h 336550"/>
                  <a:gd name="connsiteX74" fmla="*/ 158502 w 338138"/>
                  <a:gd name="connsiteY74" fmla="*/ 22349 h 336550"/>
                  <a:gd name="connsiteX75" fmla="*/ 153219 w 338138"/>
                  <a:gd name="connsiteY75" fmla="*/ 23664 h 336550"/>
                  <a:gd name="connsiteX76" fmla="*/ 136048 w 338138"/>
                  <a:gd name="connsiteY76" fmla="*/ 3944 h 336550"/>
                  <a:gd name="connsiteX77" fmla="*/ 169069 w 338138"/>
                  <a:gd name="connsiteY77" fmla="*/ 0 h 336550"/>
                  <a:gd name="connsiteX78" fmla="*/ 90348 w 338138"/>
                  <a:gd name="connsiteY78" fmla="*/ 0 h 336550"/>
                  <a:gd name="connsiteX79" fmla="*/ 149225 w 338138"/>
                  <a:gd name="connsiteY79" fmla="*/ 59251 h 336550"/>
                  <a:gd name="connsiteX80" fmla="*/ 145300 w 338138"/>
                  <a:gd name="connsiteY80" fmla="*/ 80318 h 336550"/>
                  <a:gd name="connsiteX81" fmla="*/ 86422 w 338138"/>
                  <a:gd name="connsiteY81" fmla="*/ 223838 h 336550"/>
                  <a:gd name="connsiteX82" fmla="*/ 34087 w 338138"/>
                  <a:gd name="connsiteY82" fmla="*/ 79002 h 336550"/>
                  <a:gd name="connsiteX83" fmla="*/ 30162 w 338138"/>
                  <a:gd name="connsiteY83" fmla="*/ 59251 h 336550"/>
                  <a:gd name="connsiteX84" fmla="*/ 90348 w 338138"/>
                  <a:gd name="connsiteY84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338138" h="336550">
                    <a:moveTo>
                      <a:pt x="239712" y="261938"/>
                    </a:moveTo>
                    <a:cubicBezTo>
                      <a:pt x="220944" y="267177"/>
                      <a:pt x="200836" y="269796"/>
                      <a:pt x="179387" y="269796"/>
                    </a:cubicBezTo>
                    <a:cubicBezTo>
                      <a:pt x="179387" y="269796"/>
                      <a:pt x="179387" y="269796"/>
                      <a:pt x="179387" y="314326"/>
                    </a:cubicBezTo>
                    <a:cubicBezTo>
                      <a:pt x="203517" y="310397"/>
                      <a:pt x="224966" y="290752"/>
                      <a:pt x="239712" y="261938"/>
                    </a:cubicBezTo>
                    <a:close/>
                    <a:moveTo>
                      <a:pt x="100012" y="261938"/>
                    </a:moveTo>
                    <a:cubicBezTo>
                      <a:pt x="114370" y="290752"/>
                      <a:pt x="135255" y="310397"/>
                      <a:pt x="158750" y="314326"/>
                    </a:cubicBezTo>
                    <a:lnTo>
                      <a:pt x="158750" y="269796"/>
                    </a:lnTo>
                    <a:cubicBezTo>
                      <a:pt x="137865" y="269796"/>
                      <a:pt x="118286" y="267177"/>
                      <a:pt x="100012" y="261938"/>
                    </a:cubicBezTo>
                    <a:close/>
                    <a:moveTo>
                      <a:pt x="301625" y="231775"/>
                    </a:moveTo>
                    <a:cubicBezTo>
                      <a:pt x="291087" y="239586"/>
                      <a:pt x="279231" y="247396"/>
                      <a:pt x="264741" y="252603"/>
                    </a:cubicBezTo>
                    <a:cubicBezTo>
                      <a:pt x="258154" y="269526"/>
                      <a:pt x="250250" y="283846"/>
                      <a:pt x="239712" y="296863"/>
                    </a:cubicBezTo>
                    <a:cubicBezTo>
                      <a:pt x="267375" y="281242"/>
                      <a:pt x="288452" y="259112"/>
                      <a:pt x="301625" y="231775"/>
                    </a:cubicBezTo>
                    <a:close/>
                    <a:moveTo>
                      <a:pt x="36512" y="231775"/>
                    </a:moveTo>
                    <a:cubicBezTo>
                      <a:pt x="49685" y="259112"/>
                      <a:pt x="72079" y="281242"/>
                      <a:pt x="98425" y="296863"/>
                    </a:cubicBezTo>
                    <a:cubicBezTo>
                      <a:pt x="87886" y="283846"/>
                      <a:pt x="79983" y="269526"/>
                      <a:pt x="73396" y="252603"/>
                    </a:cubicBezTo>
                    <a:cubicBezTo>
                      <a:pt x="58906" y="247396"/>
                      <a:pt x="47050" y="239586"/>
                      <a:pt x="36512" y="231775"/>
                    </a:cubicBezTo>
                    <a:close/>
                    <a:moveTo>
                      <a:pt x="279747" y="179388"/>
                    </a:moveTo>
                    <a:cubicBezTo>
                      <a:pt x="279747" y="195173"/>
                      <a:pt x="277069" y="210957"/>
                      <a:pt x="273050" y="225426"/>
                    </a:cubicBezTo>
                    <a:cubicBezTo>
                      <a:pt x="295821" y="213588"/>
                      <a:pt x="310555" y="196488"/>
                      <a:pt x="315913" y="179388"/>
                    </a:cubicBezTo>
                    <a:cubicBezTo>
                      <a:pt x="315913" y="179388"/>
                      <a:pt x="315913" y="179388"/>
                      <a:pt x="279747" y="179388"/>
                    </a:cubicBezTo>
                    <a:close/>
                    <a:moveTo>
                      <a:pt x="179387" y="179388"/>
                    </a:moveTo>
                    <a:cubicBezTo>
                      <a:pt x="179387" y="179388"/>
                      <a:pt x="179387" y="179388"/>
                      <a:pt x="179387" y="249238"/>
                    </a:cubicBezTo>
                    <a:cubicBezTo>
                      <a:pt x="204522" y="249238"/>
                      <a:pt x="228335" y="243966"/>
                      <a:pt x="249501" y="236059"/>
                    </a:cubicBezTo>
                    <a:cubicBezTo>
                      <a:pt x="254793" y="218926"/>
                      <a:pt x="257439" y="200475"/>
                      <a:pt x="258762" y="179388"/>
                    </a:cubicBezTo>
                    <a:cubicBezTo>
                      <a:pt x="258762" y="179388"/>
                      <a:pt x="258762" y="179388"/>
                      <a:pt x="179387" y="179388"/>
                    </a:cubicBezTo>
                    <a:close/>
                    <a:moveTo>
                      <a:pt x="273050" y="111125"/>
                    </a:moveTo>
                    <a:cubicBezTo>
                      <a:pt x="277069" y="125594"/>
                      <a:pt x="279747" y="141379"/>
                      <a:pt x="279747" y="157163"/>
                    </a:cubicBezTo>
                    <a:lnTo>
                      <a:pt x="315913" y="157163"/>
                    </a:lnTo>
                    <a:cubicBezTo>
                      <a:pt x="310555" y="140063"/>
                      <a:pt x="295821" y="122963"/>
                      <a:pt x="273050" y="111125"/>
                    </a:cubicBezTo>
                    <a:close/>
                    <a:moveTo>
                      <a:pt x="179387" y="87313"/>
                    </a:moveTo>
                    <a:lnTo>
                      <a:pt x="179387" y="157163"/>
                    </a:lnTo>
                    <a:cubicBezTo>
                      <a:pt x="179387" y="157163"/>
                      <a:pt x="179387" y="157163"/>
                      <a:pt x="258762" y="157163"/>
                    </a:cubicBezTo>
                    <a:cubicBezTo>
                      <a:pt x="257439" y="136076"/>
                      <a:pt x="254793" y="117625"/>
                      <a:pt x="249501" y="100492"/>
                    </a:cubicBezTo>
                    <a:cubicBezTo>
                      <a:pt x="228335" y="92585"/>
                      <a:pt x="204522" y="87313"/>
                      <a:pt x="179387" y="87313"/>
                    </a:cubicBezTo>
                    <a:close/>
                    <a:moveTo>
                      <a:pt x="239712" y="39688"/>
                    </a:moveTo>
                    <a:cubicBezTo>
                      <a:pt x="250250" y="52705"/>
                      <a:pt x="258154" y="67025"/>
                      <a:pt x="264741" y="83948"/>
                    </a:cubicBezTo>
                    <a:cubicBezTo>
                      <a:pt x="279231" y="89155"/>
                      <a:pt x="291087" y="96965"/>
                      <a:pt x="301625" y="104776"/>
                    </a:cubicBezTo>
                    <a:cubicBezTo>
                      <a:pt x="288452" y="77439"/>
                      <a:pt x="267375" y="55309"/>
                      <a:pt x="239712" y="39688"/>
                    </a:cubicBezTo>
                    <a:close/>
                    <a:moveTo>
                      <a:pt x="89694" y="31750"/>
                    </a:moveTo>
                    <a:cubicBezTo>
                      <a:pt x="74350" y="31750"/>
                      <a:pt x="61912" y="44188"/>
                      <a:pt x="61912" y="59532"/>
                    </a:cubicBezTo>
                    <a:cubicBezTo>
                      <a:pt x="61912" y="74876"/>
                      <a:pt x="74350" y="87314"/>
                      <a:pt x="89694" y="87314"/>
                    </a:cubicBezTo>
                    <a:cubicBezTo>
                      <a:pt x="105038" y="87314"/>
                      <a:pt x="117476" y="74876"/>
                      <a:pt x="117476" y="59532"/>
                    </a:cubicBezTo>
                    <a:cubicBezTo>
                      <a:pt x="117476" y="44188"/>
                      <a:pt x="105038" y="31750"/>
                      <a:pt x="89694" y="31750"/>
                    </a:cubicBezTo>
                    <a:close/>
                    <a:moveTo>
                      <a:pt x="179387" y="22225"/>
                    </a:moveTo>
                    <a:lnTo>
                      <a:pt x="179387" y="66755"/>
                    </a:lnTo>
                    <a:cubicBezTo>
                      <a:pt x="200836" y="66755"/>
                      <a:pt x="220944" y="69374"/>
                      <a:pt x="239712" y="74613"/>
                    </a:cubicBezTo>
                    <a:cubicBezTo>
                      <a:pt x="224966" y="45799"/>
                      <a:pt x="203517" y="26154"/>
                      <a:pt x="179387" y="22225"/>
                    </a:cubicBezTo>
                    <a:close/>
                    <a:moveTo>
                      <a:pt x="169069" y="0"/>
                    </a:moveTo>
                    <a:cubicBezTo>
                      <a:pt x="258887" y="0"/>
                      <a:pt x="331534" y="69676"/>
                      <a:pt x="338138" y="157758"/>
                    </a:cubicBezTo>
                    <a:lnTo>
                      <a:pt x="338138" y="178792"/>
                    </a:lnTo>
                    <a:cubicBezTo>
                      <a:pt x="331534" y="266874"/>
                      <a:pt x="258887" y="336550"/>
                      <a:pt x="169069" y="336550"/>
                    </a:cubicBezTo>
                    <a:cubicBezTo>
                      <a:pt x="79251" y="336550"/>
                      <a:pt x="6604" y="266874"/>
                      <a:pt x="0" y="178792"/>
                    </a:cubicBezTo>
                    <a:cubicBezTo>
                      <a:pt x="0" y="178792"/>
                      <a:pt x="0" y="178792"/>
                      <a:pt x="0" y="157758"/>
                    </a:cubicBezTo>
                    <a:cubicBezTo>
                      <a:pt x="2642" y="131465"/>
                      <a:pt x="9246" y="107801"/>
                      <a:pt x="21133" y="86767"/>
                    </a:cubicBezTo>
                    <a:cubicBezTo>
                      <a:pt x="25096" y="95969"/>
                      <a:pt x="30379" y="113060"/>
                      <a:pt x="38305" y="131465"/>
                    </a:cubicBezTo>
                    <a:cubicBezTo>
                      <a:pt x="30379" y="139353"/>
                      <a:pt x="25096" y="148555"/>
                      <a:pt x="22454" y="157758"/>
                    </a:cubicBezTo>
                    <a:cubicBezTo>
                      <a:pt x="22454" y="157758"/>
                      <a:pt x="22454" y="157758"/>
                      <a:pt x="47551" y="157758"/>
                    </a:cubicBezTo>
                    <a:cubicBezTo>
                      <a:pt x="50192" y="164331"/>
                      <a:pt x="52834" y="172219"/>
                      <a:pt x="55476" y="178792"/>
                    </a:cubicBezTo>
                    <a:cubicBezTo>
                      <a:pt x="55476" y="178792"/>
                      <a:pt x="55476" y="178792"/>
                      <a:pt x="22454" y="178792"/>
                    </a:cubicBezTo>
                    <a:cubicBezTo>
                      <a:pt x="27738" y="195883"/>
                      <a:pt x="42267" y="212973"/>
                      <a:pt x="64722" y="224805"/>
                    </a:cubicBezTo>
                    <a:cubicBezTo>
                      <a:pt x="62080" y="212973"/>
                      <a:pt x="59438" y="201141"/>
                      <a:pt x="58117" y="187995"/>
                    </a:cubicBezTo>
                    <a:cubicBezTo>
                      <a:pt x="66042" y="210344"/>
                      <a:pt x="72647" y="226120"/>
                      <a:pt x="73968" y="228749"/>
                    </a:cubicBezTo>
                    <a:cubicBezTo>
                      <a:pt x="73968" y="228749"/>
                      <a:pt x="73968" y="228749"/>
                      <a:pt x="84534" y="257671"/>
                    </a:cubicBezTo>
                    <a:cubicBezTo>
                      <a:pt x="84534" y="257671"/>
                      <a:pt x="84534" y="257671"/>
                      <a:pt x="93780" y="237952"/>
                    </a:cubicBezTo>
                    <a:cubicBezTo>
                      <a:pt x="113593" y="243210"/>
                      <a:pt x="134727" y="248469"/>
                      <a:pt x="158502" y="248469"/>
                    </a:cubicBezTo>
                    <a:cubicBezTo>
                      <a:pt x="158502" y="248469"/>
                      <a:pt x="158502" y="248469"/>
                      <a:pt x="158502" y="178792"/>
                    </a:cubicBezTo>
                    <a:cubicBezTo>
                      <a:pt x="158502" y="178792"/>
                      <a:pt x="158502" y="178792"/>
                      <a:pt x="118877" y="178792"/>
                    </a:cubicBezTo>
                    <a:cubicBezTo>
                      <a:pt x="122839" y="172219"/>
                      <a:pt x="125481" y="164331"/>
                      <a:pt x="128122" y="157758"/>
                    </a:cubicBezTo>
                    <a:cubicBezTo>
                      <a:pt x="128122" y="157758"/>
                      <a:pt x="128122" y="157758"/>
                      <a:pt x="158502" y="157758"/>
                    </a:cubicBezTo>
                    <a:cubicBezTo>
                      <a:pt x="158502" y="157758"/>
                      <a:pt x="158502" y="157758"/>
                      <a:pt x="158502" y="88081"/>
                    </a:cubicBezTo>
                    <a:cubicBezTo>
                      <a:pt x="158502" y="88081"/>
                      <a:pt x="157181" y="88081"/>
                      <a:pt x="157181" y="88081"/>
                    </a:cubicBezTo>
                    <a:cubicBezTo>
                      <a:pt x="157181" y="86767"/>
                      <a:pt x="157181" y="85452"/>
                      <a:pt x="158502" y="85452"/>
                    </a:cubicBezTo>
                    <a:cubicBezTo>
                      <a:pt x="161144" y="77564"/>
                      <a:pt x="162465" y="68362"/>
                      <a:pt x="162465" y="59159"/>
                    </a:cubicBezTo>
                    <a:cubicBezTo>
                      <a:pt x="162465" y="51271"/>
                      <a:pt x="161144" y="43383"/>
                      <a:pt x="158502" y="35495"/>
                    </a:cubicBezTo>
                    <a:cubicBezTo>
                      <a:pt x="158502" y="35495"/>
                      <a:pt x="158502" y="35495"/>
                      <a:pt x="158502" y="22349"/>
                    </a:cubicBezTo>
                    <a:cubicBezTo>
                      <a:pt x="157181" y="22349"/>
                      <a:pt x="154539" y="23664"/>
                      <a:pt x="153219" y="23664"/>
                    </a:cubicBezTo>
                    <a:cubicBezTo>
                      <a:pt x="147935" y="15776"/>
                      <a:pt x="142652" y="9202"/>
                      <a:pt x="136048" y="3944"/>
                    </a:cubicBezTo>
                    <a:cubicBezTo>
                      <a:pt x="146614" y="1315"/>
                      <a:pt x="157181" y="0"/>
                      <a:pt x="169069" y="0"/>
                    </a:cubicBezTo>
                    <a:close/>
                    <a:moveTo>
                      <a:pt x="90348" y="0"/>
                    </a:moveTo>
                    <a:cubicBezTo>
                      <a:pt x="123057" y="0"/>
                      <a:pt x="149225" y="26334"/>
                      <a:pt x="149225" y="59251"/>
                    </a:cubicBezTo>
                    <a:cubicBezTo>
                      <a:pt x="149225" y="67151"/>
                      <a:pt x="147916" y="73735"/>
                      <a:pt x="145300" y="80318"/>
                    </a:cubicBezTo>
                    <a:cubicBezTo>
                      <a:pt x="137449" y="104019"/>
                      <a:pt x="86422" y="223838"/>
                      <a:pt x="86422" y="223838"/>
                    </a:cubicBezTo>
                    <a:cubicBezTo>
                      <a:pt x="86422" y="223838"/>
                      <a:pt x="38012" y="93485"/>
                      <a:pt x="34087" y="79002"/>
                    </a:cubicBezTo>
                    <a:cubicBezTo>
                      <a:pt x="31470" y="72418"/>
                      <a:pt x="30162" y="65835"/>
                      <a:pt x="30162" y="59251"/>
                    </a:cubicBezTo>
                    <a:cubicBezTo>
                      <a:pt x="30162" y="26334"/>
                      <a:pt x="57638" y="0"/>
                      <a:pt x="903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="" xmlns:a16="http://schemas.microsoft.com/office/drawing/2014/main" id="{9EA254FC-EB17-4F7E-AFAF-A005C7EC8279}"/>
                </a:ext>
              </a:extLst>
            </p:cNvPr>
            <p:cNvGrpSpPr/>
            <p:nvPr/>
          </p:nvGrpSpPr>
          <p:grpSpPr>
            <a:xfrm>
              <a:off x="4866339" y="4129819"/>
              <a:ext cx="2501655" cy="1377518"/>
              <a:chOff x="397090" y="3785293"/>
              <a:chExt cx="2090019" cy="1377518"/>
            </a:xfrm>
          </p:grpSpPr>
          <p:sp>
            <p:nvSpPr>
              <p:cNvPr id="49" name="TextBox 31">
                <a:extLst>
                  <a:ext uri="{FF2B5EF4-FFF2-40B4-BE49-F238E27FC236}">
                    <a16:creationId xmlns="" xmlns:a16="http://schemas.microsoft.com/office/drawing/2014/main" id="{34037729-F2DD-40E5-9BF9-DAA8E129F7A0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50" name="TextBox 32">
                <a:extLst>
                  <a:ext uri="{FF2B5EF4-FFF2-40B4-BE49-F238E27FC236}">
                    <a16:creationId xmlns="" xmlns:a16="http://schemas.microsoft.com/office/drawing/2014/main" id="{BF9723A6-CCC5-4DF6-8E43-E4A83A7DA8D3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1BCAAD9C-CF01-4D6B-805E-672003D1F7A3}"/>
              </a:ext>
            </a:extLst>
          </p:cNvPr>
          <p:cNvGrpSpPr/>
          <p:nvPr/>
        </p:nvGrpSpPr>
        <p:grpSpPr>
          <a:xfrm>
            <a:off x="8533110" y="2158261"/>
            <a:ext cx="2501655" cy="2808215"/>
            <a:chOff x="8835326" y="2699122"/>
            <a:chExt cx="2501655" cy="2808215"/>
          </a:xfrm>
        </p:grpSpPr>
        <p:grpSp>
          <p:nvGrpSpPr>
            <p:cNvPr id="33" name="组合 32">
              <a:extLst>
                <a:ext uri="{FF2B5EF4-FFF2-40B4-BE49-F238E27FC236}">
                  <a16:creationId xmlns="" xmlns:a16="http://schemas.microsoft.com/office/drawing/2014/main" id="{948E52A4-5CD1-44BF-BFC9-1DA2AB610241}"/>
                </a:ext>
              </a:extLst>
            </p:cNvPr>
            <p:cNvGrpSpPr/>
            <p:nvPr/>
          </p:nvGrpSpPr>
          <p:grpSpPr>
            <a:xfrm>
              <a:off x="9625416" y="2699122"/>
              <a:ext cx="900000" cy="900000"/>
              <a:chOff x="7029293" y="2344499"/>
              <a:chExt cx="900000" cy="900000"/>
            </a:xfrm>
          </p:grpSpPr>
          <p:sp>
            <p:nvSpPr>
              <p:cNvPr id="34" name="椭圆 33">
                <a:extLst>
                  <a:ext uri="{FF2B5EF4-FFF2-40B4-BE49-F238E27FC236}">
                    <a16:creationId xmlns="" xmlns:a16="http://schemas.microsoft.com/office/drawing/2014/main" id="{6B78E33A-DFE1-4233-B8B3-F341B8AAE98A}"/>
                  </a:ext>
                </a:extLst>
              </p:cNvPr>
              <p:cNvSpPr/>
              <p:nvPr/>
            </p:nvSpPr>
            <p:spPr>
              <a:xfrm>
                <a:off x="7029293" y="2344499"/>
                <a:ext cx="900000" cy="900000"/>
              </a:xfrm>
              <a:prstGeom prst="ellipse">
                <a:avLst/>
              </a:prstGeom>
              <a:solidFill>
                <a:srgbClr val="2FE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图标3">
                <a:extLst>
                  <a:ext uri="{FF2B5EF4-FFF2-40B4-BE49-F238E27FC236}">
                    <a16:creationId xmlns="" xmlns:a16="http://schemas.microsoft.com/office/drawing/2014/main" id="{BEDB0396-48E8-4F39-B9FD-869D02C16330}"/>
                  </a:ext>
                </a:extLst>
              </p:cNvPr>
              <p:cNvSpPr/>
              <p:nvPr/>
            </p:nvSpPr>
            <p:spPr>
              <a:xfrm>
                <a:off x="7252888" y="2636122"/>
                <a:ext cx="452810" cy="316754"/>
              </a:xfrm>
              <a:custGeom>
                <a:avLst/>
                <a:gdLst>
                  <a:gd name="connsiteX0" fmla="*/ 303212 w 338138"/>
                  <a:gd name="connsiteY0" fmla="*/ 103188 h 236538"/>
                  <a:gd name="connsiteX1" fmla="*/ 303212 w 338138"/>
                  <a:gd name="connsiteY1" fmla="*/ 122238 h 236538"/>
                  <a:gd name="connsiteX2" fmla="*/ 306034 w 338138"/>
                  <a:gd name="connsiteY2" fmla="*/ 122238 h 236538"/>
                  <a:gd name="connsiteX3" fmla="*/ 315912 w 338138"/>
                  <a:gd name="connsiteY3" fmla="*/ 112713 h 236538"/>
                  <a:gd name="connsiteX4" fmla="*/ 306034 w 338138"/>
                  <a:gd name="connsiteY4" fmla="*/ 103188 h 236538"/>
                  <a:gd name="connsiteX5" fmla="*/ 303212 w 338138"/>
                  <a:gd name="connsiteY5" fmla="*/ 103188 h 236538"/>
                  <a:gd name="connsiteX6" fmla="*/ 65087 w 338138"/>
                  <a:gd name="connsiteY6" fmla="*/ 90488 h 236538"/>
                  <a:gd name="connsiteX7" fmla="*/ 61912 w 338138"/>
                  <a:gd name="connsiteY7" fmla="*/ 96838 h 236538"/>
                  <a:gd name="connsiteX8" fmla="*/ 68262 w 338138"/>
                  <a:gd name="connsiteY8" fmla="*/ 96838 h 236538"/>
                  <a:gd name="connsiteX9" fmla="*/ 90487 w 338138"/>
                  <a:gd name="connsiteY9" fmla="*/ 87313 h 236538"/>
                  <a:gd name="connsiteX10" fmla="*/ 90487 w 338138"/>
                  <a:gd name="connsiteY10" fmla="*/ 107951 h 236538"/>
                  <a:gd name="connsiteX11" fmla="*/ 98107 w 338138"/>
                  <a:gd name="connsiteY11" fmla="*/ 107951 h 236538"/>
                  <a:gd name="connsiteX12" fmla="*/ 109537 w 338138"/>
                  <a:gd name="connsiteY12" fmla="*/ 97632 h 236538"/>
                  <a:gd name="connsiteX13" fmla="*/ 98107 w 338138"/>
                  <a:gd name="connsiteY13" fmla="*/ 87313 h 236538"/>
                  <a:gd name="connsiteX14" fmla="*/ 90487 w 338138"/>
                  <a:gd name="connsiteY14" fmla="*/ 87313 h 236538"/>
                  <a:gd name="connsiteX15" fmla="*/ 86677 w 338138"/>
                  <a:gd name="connsiteY15" fmla="*/ 79375 h 236538"/>
                  <a:gd name="connsiteX16" fmla="*/ 98107 w 338138"/>
                  <a:gd name="connsiteY16" fmla="*/ 79375 h 236538"/>
                  <a:gd name="connsiteX17" fmla="*/ 115887 w 338138"/>
                  <a:gd name="connsiteY17" fmla="*/ 97632 h 236538"/>
                  <a:gd name="connsiteX18" fmla="*/ 98107 w 338138"/>
                  <a:gd name="connsiteY18" fmla="*/ 115888 h 236538"/>
                  <a:gd name="connsiteX19" fmla="*/ 86677 w 338138"/>
                  <a:gd name="connsiteY19" fmla="*/ 115888 h 236538"/>
                  <a:gd name="connsiteX20" fmla="*/ 84137 w 338138"/>
                  <a:gd name="connsiteY20" fmla="*/ 113280 h 236538"/>
                  <a:gd name="connsiteX21" fmla="*/ 84137 w 338138"/>
                  <a:gd name="connsiteY21" fmla="*/ 81983 h 236538"/>
                  <a:gd name="connsiteX22" fmla="*/ 86677 w 338138"/>
                  <a:gd name="connsiteY22" fmla="*/ 79375 h 236538"/>
                  <a:gd name="connsiteX23" fmla="*/ 63764 w 338138"/>
                  <a:gd name="connsiteY23" fmla="*/ 79375 h 236538"/>
                  <a:gd name="connsiteX24" fmla="*/ 66410 w 338138"/>
                  <a:gd name="connsiteY24" fmla="*/ 79375 h 236538"/>
                  <a:gd name="connsiteX25" fmla="*/ 69056 w 338138"/>
                  <a:gd name="connsiteY25" fmla="*/ 80727 h 236538"/>
                  <a:gd name="connsiteX26" fmla="*/ 80962 w 338138"/>
                  <a:gd name="connsiteY26" fmla="*/ 113183 h 236538"/>
                  <a:gd name="connsiteX27" fmla="*/ 78316 w 338138"/>
                  <a:gd name="connsiteY27" fmla="*/ 115888 h 236538"/>
                  <a:gd name="connsiteX28" fmla="*/ 75670 w 338138"/>
                  <a:gd name="connsiteY28" fmla="*/ 115888 h 236538"/>
                  <a:gd name="connsiteX29" fmla="*/ 74347 w 338138"/>
                  <a:gd name="connsiteY29" fmla="*/ 114536 h 236538"/>
                  <a:gd name="connsiteX30" fmla="*/ 70378 w 338138"/>
                  <a:gd name="connsiteY30" fmla="*/ 105069 h 236538"/>
                  <a:gd name="connsiteX31" fmla="*/ 59795 w 338138"/>
                  <a:gd name="connsiteY31" fmla="*/ 105069 h 236538"/>
                  <a:gd name="connsiteX32" fmla="*/ 55826 w 338138"/>
                  <a:gd name="connsiteY32" fmla="*/ 114536 h 236538"/>
                  <a:gd name="connsiteX33" fmla="*/ 54503 w 338138"/>
                  <a:gd name="connsiteY33" fmla="*/ 115888 h 236538"/>
                  <a:gd name="connsiteX34" fmla="*/ 51858 w 338138"/>
                  <a:gd name="connsiteY34" fmla="*/ 115888 h 236538"/>
                  <a:gd name="connsiteX35" fmla="*/ 49212 w 338138"/>
                  <a:gd name="connsiteY35" fmla="*/ 114536 h 236538"/>
                  <a:gd name="connsiteX36" fmla="*/ 49212 w 338138"/>
                  <a:gd name="connsiteY36" fmla="*/ 113183 h 236538"/>
                  <a:gd name="connsiteX37" fmla="*/ 61118 w 338138"/>
                  <a:gd name="connsiteY37" fmla="*/ 80727 h 236538"/>
                  <a:gd name="connsiteX38" fmla="*/ 63764 w 338138"/>
                  <a:gd name="connsiteY38" fmla="*/ 79375 h 236538"/>
                  <a:gd name="connsiteX39" fmla="*/ 19050 w 338138"/>
                  <a:gd name="connsiteY39" fmla="*/ 63500 h 236538"/>
                  <a:gd name="connsiteX40" fmla="*/ 19050 w 338138"/>
                  <a:gd name="connsiteY40" fmla="*/ 132790 h 236538"/>
                  <a:gd name="connsiteX41" fmla="*/ 120915 w 338138"/>
                  <a:gd name="connsiteY41" fmla="*/ 132790 h 236538"/>
                  <a:gd name="connsiteX42" fmla="*/ 124884 w 338138"/>
                  <a:gd name="connsiteY42" fmla="*/ 134097 h 236538"/>
                  <a:gd name="connsiteX43" fmla="*/ 161925 w 338138"/>
                  <a:gd name="connsiteY43" fmla="*/ 152400 h 236538"/>
                  <a:gd name="connsiteX44" fmla="*/ 152665 w 338138"/>
                  <a:gd name="connsiteY44" fmla="*/ 123638 h 236538"/>
                  <a:gd name="connsiteX45" fmla="*/ 152665 w 338138"/>
                  <a:gd name="connsiteY45" fmla="*/ 121024 h 236538"/>
                  <a:gd name="connsiteX46" fmla="*/ 152665 w 338138"/>
                  <a:gd name="connsiteY46" fmla="*/ 63500 h 236538"/>
                  <a:gd name="connsiteX47" fmla="*/ 19050 w 338138"/>
                  <a:gd name="connsiteY47" fmla="*/ 63500 h 236538"/>
                  <a:gd name="connsiteX48" fmla="*/ 52387 w 338138"/>
                  <a:gd name="connsiteY48" fmla="*/ 17463 h 236538"/>
                  <a:gd name="connsiteX49" fmla="*/ 52387 w 338138"/>
                  <a:gd name="connsiteY49" fmla="*/ 43782 h 236538"/>
                  <a:gd name="connsiteX50" fmla="*/ 161817 w 338138"/>
                  <a:gd name="connsiteY50" fmla="*/ 43782 h 236538"/>
                  <a:gd name="connsiteX51" fmla="*/ 169728 w 338138"/>
                  <a:gd name="connsiteY51" fmla="*/ 52994 h 236538"/>
                  <a:gd name="connsiteX52" fmla="*/ 169728 w 338138"/>
                  <a:gd name="connsiteY52" fmla="*/ 118791 h 236538"/>
                  <a:gd name="connsiteX53" fmla="*/ 186868 w 338138"/>
                  <a:gd name="connsiteY53" fmla="*/ 167482 h 236538"/>
                  <a:gd name="connsiteX54" fmla="*/ 184231 w 338138"/>
                  <a:gd name="connsiteY54" fmla="*/ 176693 h 236538"/>
                  <a:gd name="connsiteX55" fmla="*/ 177639 w 338138"/>
                  <a:gd name="connsiteY55" fmla="*/ 179325 h 236538"/>
                  <a:gd name="connsiteX56" fmla="*/ 173683 w 338138"/>
                  <a:gd name="connsiteY56" fmla="*/ 178009 h 236538"/>
                  <a:gd name="connsiteX57" fmla="*/ 119627 w 338138"/>
                  <a:gd name="connsiteY57" fmla="*/ 150374 h 236538"/>
                  <a:gd name="connsiteX58" fmla="*/ 52387 w 338138"/>
                  <a:gd name="connsiteY58" fmla="*/ 150374 h 236538"/>
                  <a:gd name="connsiteX59" fmla="*/ 52387 w 338138"/>
                  <a:gd name="connsiteY59" fmla="*/ 217488 h 236538"/>
                  <a:gd name="connsiteX60" fmla="*/ 285750 w 338138"/>
                  <a:gd name="connsiteY60" fmla="*/ 217488 h 236538"/>
                  <a:gd name="connsiteX61" fmla="*/ 285750 w 338138"/>
                  <a:gd name="connsiteY61" fmla="*/ 17463 h 236538"/>
                  <a:gd name="connsiteX62" fmla="*/ 52387 w 338138"/>
                  <a:gd name="connsiteY62" fmla="*/ 17463 h 236538"/>
                  <a:gd name="connsiteX63" fmla="*/ 42267 w 338138"/>
                  <a:gd name="connsiteY63" fmla="*/ 0 h 236538"/>
                  <a:gd name="connsiteX64" fmla="*/ 328892 w 338138"/>
                  <a:gd name="connsiteY64" fmla="*/ 0 h 236538"/>
                  <a:gd name="connsiteX65" fmla="*/ 338138 w 338138"/>
                  <a:gd name="connsiteY65" fmla="*/ 9199 h 236538"/>
                  <a:gd name="connsiteX66" fmla="*/ 338138 w 338138"/>
                  <a:gd name="connsiteY66" fmla="*/ 227339 h 236538"/>
                  <a:gd name="connsiteX67" fmla="*/ 328892 w 338138"/>
                  <a:gd name="connsiteY67" fmla="*/ 236538 h 236538"/>
                  <a:gd name="connsiteX68" fmla="*/ 42267 w 338138"/>
                  <a:gd name="connsiteY68" fmla="*/ 236538 h 236538"/>
                  <a:gd name="connsiteX69" fmla="*/ 33021 w 338138"/>
                  <a:gd name="connsiteY69" fmla="*/ 227339 h 236538"/>
                  <a:gd name="connsiteX70" fmla="*/ 33021 w 338138"/>
                  <a:gd name="connsiteY70" fmla="*/ 151122 h 236538"/>
                  <a:gd name="connsiteX71" fmla="*/ 9246 w 338138"/>
                  <a:gd name="connsiteY71" fmla="*/ 151122 h 236538"/>
                  <a:gd name="connsiteX72" fmla="*/ 0 w 338138"/>
                  <a:gd name="connsiteY72" fmla="*/ 141923 h 236538"/>
                  <a:gd name="connsiteX73" fmla="*/ 0 w 338138"/>
                  <a:gd name="connsiteY73" fmla="*/ 53878 h 236538"/>
                  <a:gd name="connsiteX74" fmla="*/ 9246 w 338138"/>
                  <a:gd name="connsiteY74" fmla="*/ 44679 h 236538"/>
                  <a:gd name="connsiteX75" fmla="*/ 33021 w 338138"/>
                  <a:gd name="connsiteY75" fmla="*/ 44679 h 236538"/>
                  <a:gd name="connsiteX76" fmla="*/ 33021 w 338138"/>
                  <a:gd name="connsiteY76" fmla="*/ 9199 h 236538"/>
                  <a:gd name="connsiteX77" fmla="*/ 42267 w 338138"/>
                  <a:gd name="connsiteY77" fmla="*/ 0 h 236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38138" h="236538">
                    <a:moveTo>
                      <a:pt x="303212" y="103188"/>
                    </a:moveTo>
                    <a:cubicBezTo>
                      <a:pt x="303212" y="103188"/>
                      <a:pt x="303212" y="103188"/>
                      <a:pt x="303212" y="122238"/>
                    </a:cubicBezTo>
                    <a:cubicBezTo>
                      <a:pt x="303212" y="122238"/>
                      <a:pt x="303212" y="122238"/>
                      <a:pt x="306034" y="122238"/>
                    </a:cubicBezTo>
                    <a:cubicBezTo>
                      <a:pt x="311679" y="122238"/>
                      <a:pt x="315912" y="116795"/>
                      <a:pt x="315912" y="112713"/>
                    </a:cubicBezTo>
                    <a:cubicBezTo>
                      <a:pt x="315912" y="107270"/>
                      <a:pt x="311679" y="103188"/>
                      <a:pt x="306034" y="103188"/>
                    </a:cubicBezTo>
                    <a:cubicBezTo>
                      <a:pt x="306034" y="103188"/>
                      <a:pt x="306034" y="103188"/>
                      <a:pt x="303212" y="103188"/>
                    </a:cubicBezTo>
                    <a:close/>
                    <a:moveTo>
                      <a:pt x="65087" y="90488"/>
                    </a:moveTo>
                    <a:lnTo>
                      <a:pt x="61912" y="96838"/>
                    </a:lnTo>
                    <a:lnTo>
                      <a:pt x="68262" y="96838"/>
                    </a:lnTo>
                    <a:close/>
                    <a:moveTo>
                      <a:pt x="90487" y="87313"/>
                    </a:moveTo>
                    <a:cubicBezTo>
                      <a:pt x="90487" y="87313"/>
                      <a:pt x="90487" y="87313"/>
                      <a:pt x="90487" y="107951"/>
                    </a:cubicBezTo>
                    <a:cubicBezTo>
                      <a:pt x="90487" y="107951"/>
                      <a:pt x="90487" y="107951"/>
                      <a:pt x="98107" y="107951"/>
                    </a:cubicBezTo>
                    <a:cubicBezTo>
                      <a:pt x="104457" y="107951"/>
                      <a:pt x="109537" y="104081"/>
                      <a:pt x="109537" y="97632"/>
                    </a:cubicBezTo>
                    <a:cubicBezTo>
                      <a:pt x="109537" y="92473"/>
                      <a:pt x="104457" y="87313"/>
                      <a:pt x="98107" y="87313"/>
                    </a:cubicBezTo>
                    <a:cubicBezTo>
                      <a:pt x="98107" y="87313"/>
                      <a:pt x="98107" y="87313"/>
                      <a:pt x="90487" y="87313"/>
                    </a:cubicBezTo>
                    <a:close/>
                    <a:moveTo>
                      <a:pt x="86677" y="79375"/>
                    </a:moveTo>
                    <a:cubicBezTo>
                      <a:pt x="86677" y="79375"/>
                      <a:pt x="86677" y="79375"/>
                      <a:pt x="98107" y="79375"/>
                    </a:cubicBezTo>
                    <a:cubicBezTo>
                      <a:pt x="108267" y="79375"/>
                      <a:pt x="115887" y="88503"/>
                      <a:pt x="115887" y="97632"/>
                    </a:cubicBezTo>
                    <a:cubicBezTo>
                      <a:pt x="115887" y="108064"/>
                      <a:pt x="108267" y="115888"/>
                      <a:pt x="98107" y="115888"/>
                    </a:cubicBezTo>
                    <a:cubicBezTo>
                      <a:pt x="98107" y="115888"/>
                      <a:pt x="98107" y="115888"/>
                      <a:pt x="86677" y="115888"/>
                    </a:cubicBezTo>
                    <a:cubicBezTo>
                      <a:pt x="85407" y="115888"/>
                      <a:pt x="84137" y="114584"/>
                      <a:pt x="84137" y="113280"/>
                    </a:cubicBezTo>
                    <a:cubicBezTo>
                      <a:pt x="84137" y="113280"/>
                      <a:pt x="84137" y="113280"/>
                      <a:pt x="84137" y="81983"/>
                    </a:cubicBezTo>
                    <a:cubicBezTo>
                      <a:pt x="84137" y="80679"/>
                      <a:pt x="85407" y="79375"/>
                      <a:pt x="86677" y="79375"/>
                    </a:cubicBezTo>
                    <a:close/>
                    <a:moveTo>
                      <a:pt x="63764" y="79375"/>
                    </a:moveTo>
                    <a:cubicBezTo>
                      <a:pt x="63764" y="79375"/>
                      <a:pt x="63764" y="79375"/>
                      <a:pt x="66410" y="79375"/>
                    </a:cubicBezTo>
                    <a:cubicBezTo>
                      <a:pt x="67733" y="79375"/>
                      <a:pt x="67733" y="79375"/>
                      <a:pt x="69056" y="80727"/>
                    </a:cubicBezTo>
                    <a:lnTo>
                      <a:pt x="80962" y="113183"/>
                    </a:lnTo>
                    <a:cubicBezTo>
                      <a:pt x="80962" y="114536"/>
                      <a:pt x="79639" y="115888"/>
                      <a:pt x="78316" y="115888"/>
                    </a:cubicBezTo>
                    <a:cubicBezTo>
                      <a:pt x="78316" y="115888"/>
                      <a:pt x="78316" y="115888"/>
                      <a:pt x="75670" y="115888"/>
                    </a:cubicBezTo>
                    <a:cubicBezTo>
                      <a:pt x="74347" y="115888"/>
                      <a:pt x="74347" y="114536"/>
                      <a:pt x="74347" y="114536"/>
                    </a:cubicBezTo>
                    <a:cubicBezTo>
                      <a:pt x="74347" y="114536"/>
                      <a:pt x="74347" y="114536"/>
                      <a:pt x="70378" y="105069"/>
                    </a:cubicBezTo>
                    <a:cubicBezTo>
                      <a:pt x="70378" y="105069"/>
                      <a:pt x="70378" y="105069"/>
                      <a:pt x="59795" y="105069"/>
                    </a:cubicBezTo>
                    <a:cubicBezTo>
                      <a:pt x="59795" y="105069"/>
                      <a:pt x="59795" y="105069"/>
                      <a:pt x="55826" y="114536"/>
                    </a:cubicBezTo>
                    <a:cubicBezTo>
                      <a:pt x="55826" y="114536"/>
                      <a:pt x="55826" y="115888"/>
                      <a:pt x="54503" y="115888"/>
                    </a:cubicBezTo>
                    <a:cubicBezTo>
                      <a:pt x="54503" y="115888"/>
                      <a:pt x="54503" y="115888"/>
                      <a:pt x="51858" y="115888"/>
                    </a:cubicBezTo>
                    <a:cubicBezTo>
                      <a:pt x="50535" y="115888"/>
                      <a:pt x="50535" y="115888"/>
                      <a:pt x="49212" y="114536"/>
                    </a:cubicBezTo>
                    <a:cubicBezTo>
                      <a:pt x="49212" y="114536"/>
                      <a:pt x="49212" y="113183"/>
                      <a:pt x="49212" y="113183"/>
                    </a:cubicBezTo>
                    <a:cubicBezTo>
                      <a:pt x="49212" y="113183"/>
                      <a:pt x="49212" y="113183"/>
                      <a:pt x="61118" y="80727"/>
                    </a:cubicBezTo>
                    <a:cubicBezTo>
                      <a:pt x="61118" y="79375"/>
                      <a:pt x="62441" y="79375"/>
                      <a:pt x="63764" y="79375"/>
                    </a:cubicBezTo>
                    <a:close/>
                    <a:moveTo>
                      <a:pt x="19050" y="63500"/>
                    </a:moveTo>
                    <a:lnTo>
                      <a:pt x="19050" y="132790"/>
                    </a:lnTo>
                    <a:cubicBezTo>
                      <a:pt x="19050" y="132790"/>
                      <a:pt x="19050" y="132790"/>
                      <a:pt x="120915" y="132790"/>
                    </a:cubicBezTo>
                    <a:cubicBezTo>
                      <a:pt x="122238" y="132790"/>
                      <a:pt x="124884" y="132790"/>
                      <a:pt x="124884" y="134097"/>
                    </a:cubicBezTo>
                    <a:cubicBezTo>
                      <a:pt x="124884" y="134097"/>
                      <a:pt x="124884" y="134097"/>
                      <a:pt x="161925" y="152400"/>
                    </a:cubicBezTo>
                    <a:cubicBezTo>
                      <a:pt x="161925" y="152400"/>
                      <a:pt x="161925" y="152400"/>
                      <a:pt x="152665" y="123638"/>
                    </a:cubicBezTo>
                    <a:cubicBezTo>
                      <a:pt x="152665" y="123638"/>
                      <a:pt x="152665" y="122331"/>
                      <a:pt x="152665" y="121024"/>
                    </a:cubicBezTo>
                    <a:cubicBezTo>
                      <a:pt x="152665" y="121024"/>
                      <a:pt x="152665" y="121024"/>
                      <a:pt x="152665" y="63500"/>
                    </a:cubicBezTo>
                    <a:cubicBezTo>
                      <a:pt x="152665" y="63500"/>
                      <a:pt x="152665" y="63500"/>
                      <a:pt x="19050" y="63500"/>
                    </a:cubicBezTo>
                    <a:close/>
                    <a:moveTo>
                      <a:pt x="52387" y="17463"/>
                    </a:moveTo>
                    <a:cubicBezTo>
                      <a:pt x="52387" y="17463"/>
                      <a:pt x="52387" y="17463"/>
                      <a:pt x="52387" y="43782"/>
                    </a:cubicBezTo>
                    <a:cubicBezTo>
                      <a:pt x="52387" y="43782"/>
                      <a:pt x="52387" y="43782"/>
                      <a:pt x="161817" y="43782"/>
                    </a:cubicBezTo>
                    <a:cubicBezTo>
                      <a:pt x="165773" y="43782"/>
                      <a:pt x="169728" y="49046"/>
                      <a:pt x="169728" y="52994"/>
                    </a:cubicBezTo>
                    <a:cubicBezTo>
                      <a:pt x="169728" y="52994"/>
                      <a:pt x="169728" y="52994"/>
                      <a:pt x="169728" y="118791"/>
                    </a:cubicBezTo>
                    <a:cubicBezTo>
                      <a:pt x="169728" y="118791"/>
                      <a:pt x="169728" y="118791"/>
                      <a:pt x="186868" y="167482"/>
                    </a:cubicBezTo>
                    <a:cubicBezTo>
                      <a:pt x="188186" y="171430"/>
                      <a:pt x="186868" y="174062"/>
                      <a:pt x="184231" y="176693"/>
                    </a:cubicBezTo>
                    <a:cubicBezTo>
                      <a:pt x="181594" y="178009"/>
                      <a:pt x="180275" y="179325"/>
                      <a:pt x="177639" y="179325"/>
                    </a:cubicBezTo>
                    <a:cubicBezTo>
                      <a:pt x="176320" y="179325"/>
                      <a:pt x="175002" y="179325"/>
                      <a:pt x="173683" y="178009"/>
                    </a:cubicBezTo>
                    <a:cubicBezTo>
                      <a:pt x="173683" y="178009"/>
                      <a:pt x="173683" y="178009"/>
                      <a:pt x="119627" y="150374"/>
                    </a:cubicBezTo>
                    <a:cubicBezTo>
                      <a:pt x="119627" y="150374"/>
                      <a:pt x="119627" y="150374"/>
                      <a:pt x="52387" y="150374"/>
                    </a:cubicBezTo>
                    <a:cubicBezTo>
                      <a:pt x="52387" y="150374"/>
                      <a:pt x="52387" y="150374"/>
                      <a:pt x="52387" y="217488"/>
                    </a:cubicBezTo>
                    <a:cubicBezTo>
                      <a:pt x="52387" y="217488"/>
                      <a:pt x="52387" y="217488"/>
                      <a:pt x="285750" y="217488"/>
                    </a:cubicBezTo>
                    <a:lnTo>
                      <a:pt x="285750" y="17463"/>
                    </a:lnTo>
                    <a:cubicBezTo>
                      <a:pt x="285750" y="17463"/>
                      <a:pt x="285750" y="17463"/>
                      <a:pt x="52387" y="17463"/>
                    </a:cubicBezTo>
                    <a:close/>
                    <a:moveTo>
                      <a:pt x="42267" y="0"/>
                    </a:moveTo>
                    <a:cubicBezTo>
                      <a:pt x="42267" y="0"/>
                      <a:pt x="42267" y="0"/>
                      <a:pt x="328892" y="0"/>
                    </a:cubicBezTo>
                    <a:cubicBezTo>
                      <a:pt x="334176" y="0"/>
                      <a:pt x="338138" y="3942"/>
                      <a:pt x="338138" y="9199"/>
                    </a:cubicBezTo>
                    <a:cubicBezTo>
                      <a:pt x="338138" y="9199"/>
                      <a:pt x="338138" y="9199"/>
                      <a:pt x="338138" y="227339"/>
                    </a:cubicBezTo>
                    <a:cubicBezTo>
                      <a:pt x="338138" y="232596"/>
                      <a:pt x="334176" y="236538"/>
                      <a:pt x="328892" y="236538"/>
                    </a:cubicBezTo>
                    <a:cubicBezTo>
                      <a:pt x="328892" y="236538"/>
                      <a:pt x="328892" y="236538"/>
                      <a:pt x="42267" y="236538"/>
                    </a:cubicBezTo>
                    <a:cubicBezTo>
                      <a:pt x="36984" y="236538"/>
                      <a:pt x="33021" y="232596"/>
                      <a:pt x="33021" y="227339"/>
                    </a:cubicBezTo>
                    <a:cubicBezTo>
                      <a:pt x="33021" y="227339"/>
                      <a:pt x="33021" y="227339"/>
                      <a:pt x="33021" y="151122"/>
                    </a:cubicBezTo>
                    <a:cubicBezTo>
                      <a:pt x="33021" y="151122"/>
                      <a:pt x="33021" y="151122"/>
                      <a:pt x="9246" y="151122"/>
                    </a:cubicBezTo>
                    <a:cubicBezTo>
                      <a:pt x="3962" y="151122"/>
                      <a:pt x="0" y="147179"/>
                      <a:pt x="0" y="141923"/>
                    </a:cubicBezTo>
                    <a:cubicBezTo>
                      <a:pt x="0" y="141923"/>
                      <a:pt x="0" y="141923"/>
                      <a:pt x="0" y="53878"/>
                    </a:cubicBezTo>
                    <a:cubicBezTo>
                      <a:pt x="0" y="49936"/>
                      <a:pt x="3962" y="44679"/>
                      <a:pt x="9246" y="44679"/>
                    </a:cubicBezTo>
                    <a:cubicBezTo>
                      <a:pt x="9246" y="44679"/>
                      <a:pt x="9246" y="44679"/>
                      <a:pt x="33021" y="44679"/>
                    </a:cubicBezTo>
                    <a:cubicBezTo>
                      <a:pt x="33021" y="44679"/>
                      <a:pt x="33021" y="44679"/>
                      <a:pt x="33021" y="9199"/>
                    </a:cubicBezTo>
                    <a:cubicBezTo>
                      <a:pt x="33021" y="3942"/>
                      <a:pt x="36984" y="0"/>
                      <a:pt x="422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51" name="组合 50">
              <a:extLst>
                <a:ext uri="{FF2B5EF4-FFF2-40B4-BE49-F238E27FC236}">
                  <a16:creationId xmlns="" xmlns:a16="http://schemas.microsoft.com/office/drawing/2014/main" id="{521154BE-65AE-4899-960D-D451B1DA6BF2}"/>
                </a:ext>
              </a:extLst>
            </p:cNvPr>
            <p:cNvGrpSpPr/>
            <p:nvPr/>
          </p:nvGrpSpPr>
          <p:grpSpPr>
            <a:xfrm>
              <a:off x="8835326" y="4129819"/>
              <a:ext cx="2501655" cy="1377518"/>
              <a:chOff x="397090" y="3785293"/>
              <a:chExt cx="2090019" cy="1377518"/>
            </a:xfrm>
          </p:grpSpPr>
          <p:sp>
            <p:nvSpPr>
              <p:cNvPr id="52" name="TextBox 31">
                <a:extLst>
                  <a:ext uri="{FF2B5EF4-FFF2-40B4-BE49-F238E27FC236}">
                    <a16:creationId xmlns="" xmlns:a16="http://schemas.microsoft.com/office/drawing/2014/main" id="{0288B8AF-4C84-4225-B305-3AF988427D5E}"/>
                  </a:ext>
                </a:extLst>
              </p:cNvPr>
              <p:cNvSpPr txBox="1"/>
              <p:nvPr/>
            </p:nvSpPr>
            <p:spPr>
              <a:xfrm flipH="1">
                <a:off x="628568" y="3785293"/>
                <a:ext cx="1627063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lvl="0">
                  <a:lnSpc>
                    <a:spcPct val="80000"/>
                  </a:lnSpc>
                  <a:defRPr sz="4400" b="1" kern="0">
                    <a:ln w="18415" cmpd="sng">
                      <a:noFill/>
                      <a:prstDash val="solid"/>
                    </a:ln>
                    <a:solidFill>
                      <a:srgbClr val="FFC000"/>
                    </a:solidFill>
                    <a:latin typeface="Agency FB" pitchFamily="34" charset="0"/>
                    <a:ea typeface="微软雅黑" pitchFamily="34" charset="-122"/>
                  </a:defRPr>
                </a:lvl1pPr>
              </a:lstStyle>
              <a:p>
                <a:pPr algn="ctr"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Arial Rounded MT Bold" pitchFamily="34" charset="0"/>
                    <a:cs typeface="Times New Roman" pitchFamily="18" charset="0"/>
                  </a:rPr>
                  <a:t>添加标题三</a:t>
                </a:r>
              </a:p>
            </p:txBody>
          </p:sp>
          <p:sp>
            <p:nvSpPr>
              <p:cNvPr id="53" name="TextBox 32">
                <a:extLst>
                  <a:ext uri="{FF2B5EF4-FFF2-40B4-BE49-F238E27FC236}">
                    <a16:creationId xmlns="" xmlns:a16="http://schemas.microsoft.com/office/drawing/2014/main" id="{6DBD8C6A-F0FF-4C24-80D7-3E29A12FF96D}"/>
                  </a:ext>
                </a:extLst>
              </p:cNvPr>
              <p:cNvSpPr txBox="1"/>
              <p:nvPr/>
            </p:nvSpPr>
            <p:spPr>
              <a:xfrm>
                <a:off x="397090" y="4230248"/>
                <a:ext cx="2090019" cy="932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36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7" name="组合 36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8" name="椭圆 37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31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4" t="26111" r="11405" b="17777"/>
          <a:stretch/>
        </p:blipFill>
        <p:spPr>
          <a:xfrm>
            <a:off x="1657350" y="1790700"/>
            <a:ext cx="9144000" cy="38481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="" xmlns:a16="http://schemas.microsoft.com/office/drawing/2014/main" id="{3677E0C4-8912-4F51-8CCD-B707895F6930}"/>
              </a:ext>
            </a:extLst>
          </p:cNvPr>
          <p:cNvGrpSpPr/>
          <p:nvPr/>
        </p:nvGrpSpPr>
        <p:grpSpPr>
          <a:xfrm>
            <a:off x="6552478" y="2167395"/>
            <a:ext cx="4012871" cy="1048356"/>
            <a:chOff x="6721962" y="2013974"/>
            <a:chExt cx="4012871" cy="1048356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7637518" y="2013974"/>
              <a:ext cx="3097315" cy="1048356"/>
              <a:chOff x="397089" y="3785293"/>
              <a:chExt cx="3097315" cy="1048356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097315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0" name="椭圆 75">
              <a:extLst>
                <a:ext uri="{FF2B5EF4-FFF2-40B4-BE49-F238E27FC236}">
                  <a16:creationId xmlns="" xmlns:a16="http://schemas.microsoft.com/office/drawing/2014/main" id="{0D26BF91-14B6-423C-8D85-FE2B88F09EA6}"/>
                </a:ext>
              </a:extLst>
            </p:cNvPr>
            <p:cNvSpPr/>
            <p:nvPr/>
          </p:nvSpPr>
          <p:spPr>
            <a:xfrm>
              <a:off x="6721962" y="2097629"/>
              <a:ext cx="719648" cy="608153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04174F78-7610-4366-A02C-3C8A0651ABE3}"/>
              </a:ext>
            </a:extLst>
          </p:cNvPr>
          <p:cNvGrpSpPr/>
          <p:nvPr/>
        </p:nvGrpSpPr>
        <p:grpSpPr>
          <a:xfrm>
            <a:off x="1731353" y="4133775"/>
            <a:ext cx="4017891" cy="1048356"/>
            <a:chOff x="886217" y="4597699"/>
            <a:chExt cx="4017891" cy="1048356"/>
          </a:xfrm>
        </p:grpSpPr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585D2C0-57DD-4389-8471-FED9CB1F586A}"/>
                </a:ext>
              </a:extLst>
            </p:cNvPr>
            <p:cNvGrpSpPr/>
            <p:nvPr/>
          </p:nvGrpSpPr>
          <p:grpSpPr>
            <a:xfrm>
              <a:off x="1806793" y="4597699"/>
              <a:ext cx="3097315" cy="1048356"/>
              <a:chOff x="397089" y="3785293"/>
              <a:chExt cx="3097315" cy="1048356"/>
            </a:xfrm>
          </p:grpSpPr>
          <p:sp>
            <p:nvSpPr>
              <p:cNvPr id="37" name="TextBox 31">
                <a:extLst>
                  <a:ext uri="{FF2B5EF4-FFF2-40B4-BE49-F238E27FC236}">
                    <a16:creationId xmlns="" xmlns:a16="http://schemas.microsoft.com/office/drawing/2014/main" id="{2E616DBC-7418-494B-9823-1C6C0A4EA65E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添加标题二</a:t>
                </a:r>
              </a:p>
            </p:txBody>
          </p:sp>
          <p:sp>
            <p:nvSpPr>
              <p:cNvPr id="38" name="TextBox 32">
                <a:extLst>
                  <a:ext uri="{FF2B5EF4-FFF2-40B4-BE49-F238E27FC236}">
                    <a16:creationId xmlns="" xmlns:a16="http://schemas.microsoft.com/office/drawing/2014/main" id="{F323517A-E84F-425B-933C-AB11DB47C72E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097315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1" name="椭圆 78">
              <a:extLst>
                <a:ext uri="{FF2B5EF4-FFF2-40B4-BE49-F238E27FC236}">
                  <a16:creationId xmlns="" xmlns:a16="http://schemas.microsoft.com/office/drawing/2014/main" id="{B87878E8-8BC2-48AC-A9C9-B01B3F4F85D2}"/>
                </a:ext>
              </a:extLst>
            </p:cNvPr>
            <p:cNvSpPr/>
            <p:nvPr/>
          </p:nvSpPr>
          <p:spPr>
            <a:xfrm>
              <a:off x="886217" y="4677207"/>
              <a:ext cx="719648" cy="695997"/>
            </a:xfrm>
            <a:custGeom>
              <a:avLst/>
              <a:gdLst>
                <a:gd name="connsiteX0" fmla="*/ 70140 w 338138"/>
                <a:gd name="connsiteY0" fmla="*/ 285750 h 327025"/>
                <a:gd name="connsiteX1" fmla="*/ 85221 w 338138"/>
                <a:gd name="connsiteY1" fmla="*/ 285750 h 327025"/>
                <a:gd name="connsiteX2" fmla="*/ 92076 w 338138"/>
                <a:gd name="connsiteY2" fmla="*/ 293544 h 327025"/>
                <a:gd name="connsiteX3" fmla="*/ 85221 w 338138"/>
                <a:gd name="connsiteY3" fmla="*/ 300038 h 327025"/>
                <a:gd name="connsiteX4" fmla="*/ 70140 w 338138"/>
                <a:gd name="connsiteY4" fmla="*/ 300038 h 327025"/>
                <a:gd name="connsiteX5" fmla="*/ 61913 w 338138"/>
                <a:gd name="connsiteY5" fmla="*/ 293544 h 327025"/>
                <a:gd name="connsiteX6" fmla="*/ 70140 w 338138"/>
                <a:gd name="connsiteY6" fmla="*/ 285750 h 327025"/>
                <a:gd name="connsiteX7" fmla="*/ 22225 w 338138"/>
                <a:gd name="connsiteY7" fmla="*/ 277812 h 327025"/>
                <a:gd name="connsiteX8" fmla="*/ 22225 w 338138"/>
                <a:gd name="connsiteY8" fmla="*/ 304800 h 327025"/>
                <a:gd name="connsiteX9" fmla="*/ 23529 w 338138"/>
                <a:gd name="connsiteY9" fmla="*/ 304800 h 327025"/>
                <a:gd name="connsiteX10" fmla="*/ 131763 w 338138"/>
                <a:gd name="connsiteY10" fmla="*/ 304800 h 327025"/>
                <a:gd name="connsiteX11" fmla="*/ 131763 w 338138"/>
                <a:gd name="connsiteY11" fmla="*/ 277812 h 327025"/>
                <a:gd name="connsiteX12" fmla="*/ 22225 w 338138"/>
                <a:gd name="connsiteY12" fmla="*/ 277812 h 327025"/>
                <a:gd name="connsiteX13" fmla="*/ 155575 w 338138"/>
                <a:gd name="connsiteY13" fmla="*/ 244475 h 327025"/>
                <a:gd name="connsiteX14" fmla="*/ 155575 w 338138"/>
                <a:gd name="connsiteY14" fmla="*/ 266700 h 327025"/>
                <a:gd name="connsiteX15" fmla="*/ 211138 w 338138"/>
                <a:gd name="connsiteY15" fmla="*/ 266700 h 327025"/>
                <a:gd name="connsiteX16" fmla="*/ 211138 w 338138"/>
                <a:gd name="connsiteY16" fmla="*/ 244475 h 327025"/>
                <a:gd name="connsiteX17" fmla="*/ 22225 w 338138"/>
                <a:gd name="connsiteY17" fmla="*/ 120650 h 327025"/>
                <a:gd name="connsiteX18" fmla="*/ 22225 w 338138"/>
                <a:gd name="connsiteY18" fmla="*/ 263525 h 327025"/>
                <a:gd name="connsiteX19" fmla="*/ 131763 w 338138"/>
                <a:gd name="connsiteY19" fmla="*/ 263525 h 327025"/>
                <a:gd name="connsiteX20" fmla="*/ 131763 w 338138"/>
                <a:gd name="connsiteY20" fmla="*/ 120650 h 327025"/>
                <a:gd name="connsiteX21" fmla="*/ 23529 w 338138"/>
                <a:gd name="connsiteY21" fmla="*/ 120650 h 327025"/>
                <a:gd name="connsiteX22" fmla="*/ 22225 w 338138"/>
                <a:gd name="connsiteY22" fmla="*/ 120650 h 327025"/>
                <a:gd name="connsiteX23" fmla="*/ 62683 w 338138"/>
                <a:gd name="connsiteY23" fmla="*/ 22225 h 327025"/>
                <a:gd name="connsiteX24" fmla="*/ 50800 w 338138"/>
                <a:gd name="connsiteY24" fmla="*/ 32767 h 327025"/>
                <a:gd name="connsiteX25" fmla="*/ 50800 w 338138"/>
                <a:gd name="connsiteY25" fmla="*/ 97336 h 327025"/>
                <a:gd name="connsiteX26" fmla="*/ 132659 w 338138"/>
                <a:gd name="connsiteY26" fmla="*/ 97336 h 327025"/>
                <a:gd name="connsiteX27" fmla="*/ 155104 w 338138"/>
                <a:gd name="connsiteY27" fmla="*/ 119737 h 327025"/>
                <a:gd name="connsiteX28" fmla="*/ 155104 w 338138"/>
                <a:gd name="connsiteY28" fmla="*/ 223838 h 327025"/>
                <a:gd name="connsiteX29" fmla="*/ 305618 w 338138"/>
                <a:gd name="connsiteY29" fmla="*/ 223838 h 327025"/>
                <a:gd name="connsiteX30" fmla="*/ 317500 w 338138"/>
                <a:gd name="connsiteY30" fmla="*/ 213296 h 327025"/>
                <a:gd name="connsiteX31" fmla="*/ 317500 w 338138"/>
                <a:gd name="connsiteY31" fmla="*/ 32767 h 327025"/>
                <a:gd name="connsiteX32" fmla="*/ 305618 w 338138"/>
                <a:gd name="connsiteY32" fmla="*/ 22225 h 327025"/>
                <a:gd name="connsiteX33" fmla="*/ 62683 w 338138"/>
                <a:gd name="connsiteY33" fmla="*/ 22225 h 327025"/>
                <a:gd name="connsiteX34" fmla="*/ 62080 w 338138"/>
                <a:gd name="connsiteY34" fmla="*/ 0 h 327025"/>
                <a:gd name="connsiteX35" fmla="*/ 305117 w 338138"/>
                <a:gd name="connsiteY35" fmla="*/ 0 h 327025"/>
                <a:gd name="connsiteX36" fmla="*/ 338138 w 338138"/>
                <a:gd name="connsiteY36" fmla="*/ 32966 h 327025"/>
                <a:gd name="connsiteX37" fmla="*/ 338138 w 338138"/>
                <a:gd name="connsiteY37" fmla="*/ 213621 h 327025"/>
                <a:gd name="connsiteX38" fmla="*/ 305117 w 338138"/>
                <a:gd name="connsiteY38" fmla="*/ 245269 h 327025"/>
                <a:gd name="connsiteX39" fmla="*/ 233791 w 338138"/>
                <a:gd name="connsiteY39" fmla="*/ 245269 h 327025"/>
                <a:gd name="connsiteX40" fmla="*/ 233791 w 338138"/>
                <a:gd name="connsiteY40" fmla="*/ 266367 h 327025"/>
                <a:gd name="connsiteX41" fmla="*/ 265491 w 338138"/>
                <a:gd name="connsiteY41" fmla="*/ 266367 h 327025"/>
                <a:gd name="connsiteX42" fmla="*/ 276058 w 338138"/>
                <a:gd name="connsiteY42" fmla="*/ 276916 h 327025"/>
                <a:gd name="connsiteX43" fmla="*/ 265491 w 338138"/>
                <a:gd name="connsiteY43" fmla="*/ 288784 h 327025"/>
                <a:gd name="connsiteX44" fmla="*/ 154540 w 338138"/>
                <a:gd name="connsiteY44" fmla="*/ 288784 h 327025"/>
                <a:gd name="connsiteX45" fmla="*/ 154540 w 338138"/>
                <a:gd name="connsiteY45" fmla="*/ 304608 h 327025"/>
                <a:gd name="connsiteX46" fmla="*/ 132085 w 338138"/>
                <a:gd name="connsiteY46" fmla="*/ 327025 h 327025"/>
                <a:gd name="connsiteX47" fmla="*/ 22454 w 338138"/>
                <a:gd name="connsiteY47" fmla="*/ 327025 h 327025"/>
                <a:gd name="connsiteX48" fmla="*/ 0 w 338138"/>
                <a:gd name="connsiteY48" fmla="*/ 304608 h 327025"/>
                <a:gd name="connsiteX49" fmla="*/ 0 w 338138"/>
                <a:gd name="connsiteY49" fmla="*/ 119997 h 327025"/>
                <a:gd name="connsiteX50" fmla="*/ 22454 w 338138"/>
                <a:gd name="connsiteY50" fmla="*/ 97580 h 327025"/>
                <a:gd name="connsiteX51" fmla="*/ 29058 w 338138"/>
                <a:gd name="connsiteY51" fmla="*/ 97580 h 327025"/>
                <a:gd name="connsiteX52" fmla="*/ 29058 w 338138"/>
                <a:gd name="connsiteY52" fmla="*/ 32966 h 327025"/>
                <a:gd name="connsiteX53" fmla="*/ 62080 w 338138"/>
                <a:gd name="connsiteY53" fmla="*/ 0 h 32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38138" h="327025">
                  <a:moveTo>
                    <a:pt x="70140" y="285750"/>
                  </a:moveTo>
                  <a:cubicBezTo>
                    <a:pt x="70140" y="285750"/>
                    <a:pt x="70140" y="285750"/>
                    <a:pt x="85221" y="285750"/>
                  </a:cubicBezTo>
                  <a:cubicBezTo>
                    <a:pt x="89334" y="285750"/>
                    <a:pt x="92076" y="289647"/>
                    <a:pt x="92076" y="293544"/>
                  </a:cubicBezTo>
                  <a:cubicBezTo>
                    <a:pt x="92076" y="297440"/>
                    <a:pt x="89334" y="300038"/>
                    <a:pt x="85221" y="300038"/>
                  </a:cubicBezTo>
                  <a:cubicBezTo>
                    <a:pt x="85221" y="300038"/>
                    <a:pt x="85221" y="300038"/>
                    <a:pt x="70140" y="300038"/>
                  </a:cubicBezTo>
                  <a:cubicBezTo>
                    <a:pt x="66026" y="300038"/>
                    <a:pt x="61913" y="297440"/>
                    <a:pt x="61913" y="293544"/>
                  </a:cubicBezTo>
                  <a:cubicBezTo>
                    <a:pt x="61913" y="289647"/>
                    <a:pt x="66026" y="285750"/>
                    <a:pt x="70140" y="285750"/>
                  </a:cubicBezTo>
                  <a:close/>
                  <a:moveTo>
                    <a:pt x="22225" y="277812"/>
                  </a:moveTo>
                  <a:cubicBezTo>
                    <a:pt x="22225" y="277812"/>
                    <a:pt x="22225" y="277812"/>
                    <a:pt x="22225" y="304800"/>
                  </a:cubicBezTo>
                  <a:cubicBezTo>
                    <a:pt x="22225" y="304800"/>
                    <a:pt x="23529" y="304800"/>
                    <a:pt x="23529" y="304800"/>
                  </a:cubicBezTo>
                  <a:cubicBezTo>
                    <a:pt x="23529" y="304800"/>
                    <a:pt x="23529" y="304800"/>
                    <a:pt x="131763" y="304800"/>
                  </a:cubicBezTo>
                  <a:cubicBezTo>
                    <a:pt x="131763" y="304800"/>
                    <a:pt x="131763" y="304800"/>
                    <a:pt x="131763" y="277812"/>
                  </a:cubicBezTo>
                  <a:cubicBezTo>
                    <a:pt x="131763" y="277812"/>
                    <a:pt x="131763" y="277812"/>
                    <a:pt x="22225" y="277812"/>
                  </a:cubicBezTo>
                  <a:close/>
                  <a:moveTo>
                    <a:pt x="155575" y="244475"/>
                  </a:moveTo>
                  <a:lnTo>
                    <a:pt x="155575" y="266700"/>
                  </a:lnTo>
                  <a:lnTo>
                    <a:pt x="211138" y="266700"/>
                  </a:lnTo>
                  <a:lnTo>
                    <a:pt x="211138" y="244475"/>
                  </a:lnTo>
                  <a:close/>
                  <a:moveTo>
                    <a:pt x="22225" y="120650"/>
                  </a:moveTo>
                  <a:cubicBezTo>
                    <a:pt x="22225" y="120650"/>
                    <a:pt x="22225" y="120650"/>
                    <a:pt x="22225" y="263525"/>
                  </a:cubicBezTo>
                  <a:cubicBezTo>
                    <a:pt x="22225" y="263525"/>
                    <a:pt x="22225" y="263525"/>
                    <a:pt x="131763" y="263525"/>
                  </a:cubicBezTo>
                  <a:cubicBezTo>
                    <a:pt x="131763" y="263525"/>
                    <a:pt x="131763" y="263525"/>
                    <a:pt x="131763" y="120650"/>
                  </a:cubicBezTo>
                  <a:cubicBezTo>
                    <a:pt x="131763" y="120650"/>
                    <a:pt x="131763" y="120650"/>
                    <a:pt x="23529" y="120650"/>
                  </a:cubicBezTo>
                  <a:cubicBezTo>
                    <a:pt x="23529" y="120650"/>
                    <a:pt x="22225" y="120650"/>
                    <a:pt x="22225" y="120650"/>
                  </a:cubicBezTo>
                  <a:close/>
                  <a:moveTo>
                    <a:pt x="62683" y="22225"/>
                  </a:moveTo>
                  <a:cubicBezTo>
                    <a:pt x="56081" y="22225"/>
                    <a:pt x="50800" y="26178"/>
                    <a:pt x="50800" y="32767"/>
                  </a:cubicBezTo>
                  <a:cubicBezTo>
                    <a:pt x="50800" y="32767"/>
                    <a:pt x="50800" y="32767"/>
                    <a:pt x="50800" y="97336"/>
                  </a:cubicBezTo>
                  <a:cubicBezTo>
                    <a:pt x="50800" y="97336"/>
                    <a:pt x="50800" y="97336"/>
                    <a:pt x="132659" y="97336"/>
                  </a:cubicBezTo>
                  <a:cubicBezTo>
                    <a:pt x="144541" y="97336"/>
                    <a:pt x="155104" y="107878"/>
                    <a:pt x="155104" y="119737"/>
                  </a:cubicBezTo>
                  <a:cubicBezTo>
                    <a:pt x="155104" y="119737"/>
                    <a:pt x="155104" y="119737"/>
                    <a:pt x="155104" y="223838"/>
                  </a:cubicBezTo>
                  <a:cubicBezTo>
                    <a:pt x="155104" y="223838"/>
                    <a:pt x="155104" y="223838"/>
                    <a:pt x="305618" y="223838"/>
                  </a:cubicBezTo>
                  <a:cubicBezTo>
                    <a:pt x="312219" y="223838"/>
                    <a:pt x="317500" y="218567"/>
                    <a:pt x="317500" y="213296"/>
                  </a:cubicBezTo>
                  <a:lnTo>
                    <a:pt x="317500" y="32767"/>
                  </a:lnTo>
                  <a:cubicBezTo>
                    <a:pt x="317500" y="26178"/>
                    <a:pt x="312219" y="22225"/>
                    <a:pt x="305618" y="22225"/>
                  </a:cubicBezTo>
                  <a:cubicBezTo>
                    <a:pt x="305618" y="22225"/>
                    <a:pt x="305618" y="22225"/>
                    <a:pt x="62683" y="22225"/>
                  </a:cubicBezTo>
                  <a:close/>
                  <a:moveTo>
                    <a:pt x="62080" y="0"/>
                  </a:moveTo>
                  <a:cubicBezTo>
                    <a:pt x="62080" y="0"/>
                    <a:pt x="62080" y="0"/>
                    <a:pt x="305117" y="0"/>
                  </a:cubicBezTo>
                  <a:cubicBezTo>
                    <a:pt x="323609" y="0"/>
                    <a:pt x="338138" y="14505"/>
                    <a:pt x="338138" y="32966"/>
                  </a:cubicBezTo>
                  <a:cubicBezTo>
                    <a:pt x="338138" y="32966"/>
                    <a:pt x="338138" y="32966"/>
                    <a:pt x="338138" y="213621"/>
                  </a:cubicBezTo>
                  <a:cubicBezTo>
                    <a:pt x="338138" y="230764"/>
                    <a:pt x="323609" y="245269"/>
                    <a:pt x="305117" y="245269"/>
                  </a:cubicBezTo>
                  <a:cubicBezTo>
                    <a:pt x="305117" y="245269"/>
                    <a:pt x="305117" y="245269"/>
                    <a:pt x="233791" y="245269"/>
                  </a:cubicBezTo>
                  <a:cubicBezTo>
                    <a:pt x="233791" y="245269"/>
                    <a:pt x="233791" y="245269"/>
                    <a:pt x="233791" y="266367"/>
                  </a:cubicBezTo>
                  <a:cubicBezTo>
                    <a:pt x="233791" y="266367"/>
                    <a:pt x="233791" y="266367"/>
                    <a:pt x="265491" y="266367"/>
                  </a:cubicBezTo>
                  <a:cubicBezTo>
                    <a:pt x="270775" y="266367"/>
                    <a:pt x="276058" y="271642"/>
                    <a:pt x="276058" y="276916"/>
                  </a:cubicBezTo>
                  <a:cubicBezTo>
                    <a:pt x="276058" y="283510"/>
                    <a:pt x="270775" y="288784"/>
                    <a:pt x="265491" y="288784"/>
                  </a:cubicBezTo>
                  <a:cubicBezTo>
                    <a:pt x="265491" y="288784"/>
                    <a:pt x="265491" y="288784"/>
                    <a:pt x="154540" y="288784"/>
                  </a:cubicBezTo>
                  <a:cubicBezTo>
                    <a:pt x="154540" y="288784"/>
                    <a:pt x="154540" y="288784"/>
                    <a:pt x="154540" y="304608"/>
                  </a:cubicBezTo>
                  <a:cubicBezTo>
                    <a:pt x="154540" y="316476"/>
                    <a:pt x="143973" y="327025"/>
                    <a:pt x="132085" y="327025"/>
                  </a:cubicBezTo>
                  <a:cubicBezTo>
                    <a:pt x="132085" y="327025"/>
                    <a:pt x="132085" y="327025"/>
                    <a:pt x="22454" y="327025"/>
                  </a:cubicBezTo>
                  <a:cubicBezTo>
                    <a:pt x="10567" y="327025"/>
                    <a:pt x="0" y="316476"/>
                    <a:pt x="0" y="304608"/>
                  </a:cubicBezTo>
                  <a:cubicBezTo>
                    <a:pt x="0" y="304608"/>
                    <a:pt x="0" y="304608"/>
                    <a:pt x="0" y="119997"/>
                  </a:cubicBezTo>
                  <a:cubicBezTo>
                    <a:pt x="0" y="108129"/>
                    <a:pt x="10567" y="97580"/>
                    <a:pt x="22454" y="97580"/>
                  </a:cubicBezTo>
                  <a:cubicBezTo>
                    <a:pt x="22454" y="97580"/>
                    <a:pt x="22454" y="97580"/>
                    <a:pt x="29058" y="97580"/>
                  </a:cubicBezTo>
                  <a:cubicBezTo>
                    <a:pt x="29058" y="97580"/>
                    <a:pt x="29058" y="97580"/>
                    <a:pt x="29058" y="32966"/>
                  </a:cubicBezTo>
                  <a:cubicBezTo>
                    <a:pt x="29058" y="14505"/>
                    <a:pt x="43588" y="0"/>
                    <a:pt x="62080" y="0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2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3" name="组合 22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4" name="椭圆 23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57350" y="1790700"/>
            <a:ext cx="4659127" cy="1908367"/>
          </a:xfrm>
          <a:prstGeom prst="rect">
            <a:avLst/>
          </a:prstGeom>
          <a:solidFill>
            <a:srgbClr val="2FEFFF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6316477" y="3722143"/>
            <a:ext cx="4484873" cy="1916658"/>
          </a:xfrm>
          <a:prstGeom prst="rect">
            <a:avLst/>
          </a:prstGeom>
          <a:solidFill>
            <a:srgbClr val="2FEFFF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04251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2380">
            <a:extLst>
              <a:ext uri="{FF2B5EF4-FFF2-40B4-BE49-F238E27FC236}">
                <a16:creationId xmlns="" xmlns:a16="http://schemas.microsoft.com/office/drawing/2014/main" id="{CF4EAFE6-D867-4E87-88A2-3E9801A0B316}"/>
              </a:ext>
            </a:extLst>
          </p:cNvPr>
          <p:cNvGrpSpPr/>
          <p:nvPr/>
        </p:nvGrpSpPr>
        <p:grpSpPr>
          <a:xfrm>
            <a:off x="3912344" y="2762356"/>
            <a:ext cx="4367312" cy="5616712"/>
            <a:chOff x="0" y="0"/>
            <a:chExt cx="8734622" cy="11233421"/>
          </a:xfrm>
        </p:grpSpPr>
        <p:pic>
          <p:nvPicPr>
            <p:cNvPr id="19" name="iPad Air 2 FRONT.png">
              <a:extLst>
                <a:ext uri="{FF2B5EF4-FFF2-40B4-BE49-F238E27FC236}">
                  <a16:creationId xmlns="" xmlns:a16="http://schemas.microsoft.com/office/drawing/2014/main" id="{1DF86BBD-E665-4A66-A3BD-8A185E1E8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34623" cy="11233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" name="iPad Air 2 FRONTa.png">
              <a:extLst>
                <a:ext uri="{FF2B5EF4-FFF2-40B4-BE49-F238E27FC236}">
                  <a16:creationId xmlns="" xmlns:a16="http://schemas.microsoft.com/office/drawing/2014/main" id="{15865109-026D-4F4D-9835-005F90D60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34623" cy="112334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" name="Shape 2379">
              <a:extLst>
                <a:ext uri="{FF2B5EF4-FFF2-40B4-BE49-F238E27FC236}">
                  <a16:creationId xmlns="" xmlns:a16="http://schemas.microsoft.com/office/drawing/2014/main" id="{B89A5414-4C6A-40C9-8EA4-69F59D746339}"/>
                </a:ext>
              </a:extLst>
            </p:cNvPr>
            <p:cNvSpPr/>
            <p:nvPr/>
          </p:nvSpPr>
          <p:spPr>
            <a:xfrm>
              <a:off x="900395" y="1009159"/>
              <a:ext cx="6883032" cy="917700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Off val="-3355"/>
                    <a:lumOff val="26614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25400" cap="flat">
              <a:solidFill>
                <a:srgbClr val="404C55"/>
              </a:solidFill>
              <a:prstDash val="solid"/>
              <a:round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AA70E32F-0CBB-4B3B-8BC7-3096BB3C3E36}"/>
              </a:ext>
            </a:extLst>
          </p:cNvPr>
          <p:cNvGrpSpPr/>
          <p:nvPr/>
        </p:nvGrpSpPr>
        <p:grpSpPr>
          <a:xfrm>
            <a:off x="3784153" y="1415656"/>
            <a:ext cx="4601934" cy="1048356"/>
            <a:chOff x="3784153" y="1663129"/>
            <a:chExt cx="4601934" cy="1048356"/>
          </a:xfrm>
        </p:grpSpPr>
        <p:grpSp>
          <p:nvGrpSpPr>
            <p:cNvPr id="25" name="组合 24">
              <a:extLst>
                <a:ext uri="{FF2B5EF4-FFF2-40B4-BE49-F238E27FC236}">
                  <a16:creationId xmlns="" xmlns:a16="http://schemas.microsoft.com/office/drawing/2014/main" id="{77D2C6E1-1E08-45D8-BB62-52A0FB429202}"/>
                </a:ext>
              </a:extLst>
            </p:cNvPr>
            <p:cNvGrpSpPr/>
            <p:nvPr/>
          </p:nvGrpSpPr>
          <p:grpSpPr>
            <a:xfrm>
              <a:off x="4746184" y="1663129"/>
              <a:ext cx="3639903" cy="1048356"/>
              <a:chOff x="397089" y="3785293"/>
              <a:chExt cx="3639903" cy="1048356"/>
            </a:xfrm>
          </p:grpSpPr>
          <p:sp>
            <p:nvSpPr>
              <p:cNvPr id="27" name="TextBox 31">
                <a:extLst>
                  <a:ext uri="{FF2B5EF4-FFF2-40B4-BE49-F238E27FC236}">
                    <a16:creationId xmlns="" xmlns:a16="http://schemas.microsoft.com/office/drawing/2014/main" id="{CFD7184F-0E81-42A5-B327-3A09EBE7478D}"/>
                  </a:ext>
                </a:extLst>
              </p:cNvPr>
              <p:cNvSpPr txBox="1"/>
              <p:nvPr/>
            </p:nvSpPr>
            <p:spPr>
              <a:xfrm flipH="1">
                <a:off x="397090" y="3785293"/>
                <a:ext cx="309731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8589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srgbClr val="2FEFFF"/>
                    </a:solidFill>
                    <a:effectLst>
                      <a:outerShdw blurRad="266700" algn="tl" rotWithShape="0">
                        <a:schemeClr val="tx2">
                          <a:lumMod val="40000"/>
                          <a:lumOff val="60000"/>
                          <a:alpha val="55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itchFamily="18" charset="0"/>
                  </a:rPr>
                  <a:t>添加标题一</a:t>
                </a:r>
              </a:p>
            </p:txBody>
          </p:sp>
          <p:sp>
            <p:nvSpPr>
              <p:cNvPr id="28" name="TextBox 32">
                <a:extLst>
                  <a:ext uri="{FF2B5EF4-FFF2-40B4-BE49-F238E27FC236}">
                    <a16:creationId xmlns="" xmlns:a16="http://schemas.microsoft.com/office/drawing/2014/main" id="{8B6BA601-3302-4512-97E5-2DA6483DB2D4}"/>
                  </a:ext>
                </a:extLst>
              </p:cNvPr>
              <p:cNvSpPr txBox="1"/>
              <p:nvPr/>
            </p:nvSpPr>
            <p:spPr>
              <a:xfrm>
                <a:off x="397089" y="4208478"/>
                <a:ext cx="3639903" cy="625171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点击输入简要文本内容，文字内容需概况精炼的说明该分项内容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……</a:t>
                </a:r>
                <a:endPara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2" name="Freeform 16">
              <a:extLst>
                <a:ext uri="{FF2B5EF4-FFF2-40B4-BE49-F238E27FC236}">
                  <a16:creationId xmlns="" xmlns:a16="http://schemas.microsoft.com/office/drawing/2014/main" id="{26CC06DB-5E20-426E-8474-5D9EFB38D5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4153" y="1722293"/>
              <a:ext cx="809161" cy="645280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23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24" name="组合 23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26" name="椭圆 25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5" t="26111" r="47984" b="17777"/>
          <a:stretch/>
        </p:blipFill>
        <p:spPr>
          <a:xfrm>
            <a:off x="4362541" y="3266936"/>
            <a:ext cx="3438796" cy="459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="" xmlns:a16="http://schemas.microsoft.com/office/drawing/2014/main" id="{1DD27B69-F6BA-4F8C-8AEC-44E896DC538C}"/>
              </a:ext>
            </a:extLst>
          </p:cNvPr>
          <p:cNvGrpSpPr/>
          <p:nvPr/>
        </p:nvGrpSpPr>
        <p:grpSpPr>
          <a:xfrm>
            <a:off x="660828" y="4126350"/>
            <a:ext cx="2501655" cy="1377518"/>
            <a:chOff x="397090" y="3785293"/>
            <a:chExt cx="2090019" cy="1377518"/>
          </a:xfrm>
        </p:grpSpPr>
        <p:sp>
          <p:nvSpPr>
            <p:cNvPr id="37" name="TextBox 31">
              <a:extLst>
                <a:ext uri="{FF2B5EF4-FFF2-40B4-BE49-F238E27FC236}">
                  <a16:creationId xmlns="" xmlns:a16="http://schemas.microsoft.com/office/drawing/2014/main" id="{A0E973DA-F141-4159-A101-051A49F888CF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43" name="TextBox 32">
              <a:extLst>
                <a:ext uri="{FF2B5EF4-FFF2-40B4-BE49-F238E27FC236}">
                  <a16:creationId xmlns="" xmlns:a16="http://schemas.microsoft.com/office/drawing/2014/main" id="{03D7A749-DEA5-4078-865B-E905CCE83E4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6" name="组合 1">
            <a:extLst>
              <a:ext uri="{FF2B5EF4-FFF2-40B4-BE49-F238E27FC236}">
                <a16:creationId xmlns="" xmlns:a16="http://schemas.microsoft.com/office/drawing/2014/main" id="{500A075B-824F-47B0-96F1-3255A41A440B}"/>
              </a:ext>
            </a:extLst>
          </p:cNvPr>
          <p:cNvGrpSpPr/>
          <p:nvPr/>
        </p:nvGrpSpPr>
        <p:grpSpPr>
          <a:xfrm>
            <a:off x="1054870" y="1936203"/>
            <a:ext cx="1723855" cy="1751472"/>
            <a:chOff x="1142104" y="2744325"/>
            <a:chExt cx="1723855" cy="1751472"/>
          </a:xfrm>
        </p:grpSpPr>
        <p:sp>
          <p:nvSpPr>
            <p:cNvPr id="18" name="任意多边形 4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45AB0F3F-2129-456F-8056-AAA64CD01868}"/>
                </a:ext>
              </a:extLst>
            </p:cNvPr>
            <p:cNvSpPr/>
            <p:nvPr/>
          </p:nvSpPr>
          <p:spPr>
            <a:xfrm rot="8076271">
              <a:off x="1124776" y="2976372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五边形 5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0A6D2436-18CF-4EAF-B690-28493B7893BD}"/>
                </a:ext>
              </a:extLst>
            </p:cNvPr>
            <p:cNvSpPr/>
            <p:nvPr/>
          </p:nvSpPr>
          <p:spPr>
            <a:xfrm>
              <a:off x="1142104" y="2788645"/>
              <a:ext cx="1723855" cy="1327216"/>
            </a:xfrm>
            <a:prstGeom prst="homePlate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  <a:effectLst>
              <a:outerShdw blurRad="254000" dist="63500" dir="8100000" algn="tr" rotWithShape="0">
                <a:srgbClr val="203445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Freeform 48">
              <a:extLst>
                <a:ext uri="{FF2B5EF4-FFF2-40B4-BE49-F238E27FC236}">
                  <a16:creationId xmlns="" xmlns:a16="http://schemas.microsoft.com/office/drawing/2014/main" id="{65A1C468-F60E-4A2D-A893-8947F9F0FA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38827" y="3107497"/>
              <a:ext cx="564680" cy="540511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1" name="组合 2">
            <a:extLst>
              <a:ext uri="{FF2B5EF4-FFF2-40B4-BE49-F238E27FC236}">
                <a16:creationId xmlns="" xmlns:a16="http://schemas.microsoft.com/office/drawing/2014/main" id="{6C4E2795-7AC6-40AB-8037-E586D60A8769}"/>
              </a:ext>
            </a:extLst>
          </p:cNvPr>
          <p:cNvGrpSpPr/>
          <p:nvPr/>
        </p:nvGrpSpPr>
        <p:grpSpPr>
          <a:xfrm>
            <a:off x="3765903" y="1936203"/>
            <a:ext cx="1723855" cy="1751472"/>
            <a:chOff x="3871335" y="2744325"/>
            <a:chExt cx="1723855" cy="1751472"/>
          </a:xfrm>
        </p:grpSpPr>
        <p:sp>
          <p:nvSpPr>
            <p:cNvPr id="22" name="任意多边形 8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C46DAB39-AFB1-4842-98B2-D73814194AA9}"/>
                </a:ext>
              </a:extLst>
            </p:cNvPr>
            <p:cNvSpPr/>
            <p:nvPr/>
          </p:nvSpPr>
          <p:spPr>
            <a:xfrm rot="8076271">
              <a:off x="3854007" y="2976372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五边形 9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A1178203-04EE-4D42-A8AC-08E7B28EDE5E}"/>
                </a:ext>
              </a:extLst>
            </p:cNvPr>
            <p:cNvSpPr/>
            <p:nvPr/>
          </p:nvSpPr>
          <p:spPr>
            <a:xfrm>
              <a:off x="3871335" y="2788645"/>
              <a:ext cx="1723855" cy="1327216"/>
            </a:xfrm>
            <a:prstGeom prst="homePlate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  <a:effectLst>
              <a:outerShdw blurRad="889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="" xmlns:a16="http://schemas.microsoft.com/office/drawing/2014/main" id="{8BF9DE53-9F40-45DE-957E-C16046D628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20576" y="3207068"/>
              <a:ext cx="473513" cy="497489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7" name="组合 3">
            <a:extLst>
              <a:ext uri="{FF2B5EF4-FFF2-40B4-BE49-F238E27FC236}">
                <a16:creationId xmlns="" xmlns:a16="http://schemas.microsoft.com/office/drawing/2014/main" id="{46DDECAF-9B1D-4448-8554-F2A67E3B700F}"/>
              </a:ext>
            </a:extLst>
          </p:cNvPr>
          <p:cNvGrpSpPr/>
          <p:nvPr/>
        </p:nvGrpSpPr>
        <p:grpSpPr>
          <a:xfrm>
            <a:off x="6476936" y="1907154"/>
            <a:ext cx="1723855" cy="1751472"/>
            <a:chOff x="6600565" y="2715276"/>
            <a:chExt cx="1723855" cy="1751472"/>
          </a:xfrm>
        </p:grpSpPr>
        <p:sp>
          <p:nvSpPr>
            <p:cNvPr id="28" name="任意多边形 12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6655970A-19DB-46A3-825D-0ED4DD1E95BD}"/>
                </a:ext>
              </a:extLst>
            </p:cNvPr>
            <p:cNvSpPr/>
            <p:nvPr/>
          </p:nvSpPr>
          <p:spPr>
            <a:xfrm rot="8076271">
              <a:off x="6583237" y="2947323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五边形 13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A3C6A0FD-EC1D-407D-BD65-49C6A7D920B8}"/>
                </a:ext>
              </a:extLst>
            </p:cNvPr>
            <p:cNvSpPr/>
            <p:nvPr/>
          </p:nvSpPr>
          <p:spPr>
            <a:xfrm>
              <a:off x="6600565" y="2759595"/>
              <a:ext cx="1723855" cy="1327216"/>
            </a:xfrm>
            <a:prstGeom prst="homePlate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  <a:effectLst>
              <a:outerShdw blurRad="254000" dist="63500" dir="8100000" algn="tr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Freeform 31">
              <a:extLst>
                <a:ext uri="{FF2B5EF4-FFF2-40B4-BE49-F238E27FC236}">
                  <a16:creationId xmlns="" xmlns:a16="http://schemas.microsoft.com/office/drawing/2014/main" id="{BB3FD6BF-E200-4CAA-BCCF-D159ADE648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09989" y="3190868"/>
              <a:ext cx="435045" cy="547103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3" name="组合 4">
            <a:extLst>
              <a:ext uri="{FF2B5EF4-FFF2-40B4-BE49-F238E27FC236}">
                <a16:creationId xmlns="" xmlns:a16="http://schemas.microsoft.com/office/drawing/2014/main" id="{AF6EE546-BE56-4780-827B-723CD072B620}"/>
              </a:ext>
            </a:extLst>
          </p:cNvPr>
          <p:cNvGrpSpPr/>
          <p:nvPr/>
        </p:nvGrpSpPr>
        <p:grpSpPr>
          <a:xfrm>
            <a:off x="9187970" y="1907154"/>
            <a:ext cx="1723855" cy="1751472"/>
            <a:chOff x="9329796" y="2715276"/>
            <a:chExt cx="1723855" cy="1751472"/>
          </a:xfrm>
        </p:grpSpPr>
        <p:sp>
          <p:nvSpPr>
            <p:cNvPr id="34" name="任意多边形 16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F4F90414-98F0-416A-92C1-0D70000D0BCA}"/>
                </a:ext>
              </a:extLst>
            </p:cNvPr>
            <p:cNvSpPr/>
            <p:nvPr/>
          </p:nvSpPr>
          <p:spPr>
            <a:xfrm rot="8076271">
              <a:off x="9312468" y="2947323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2FE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五边形 17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>
              <a:extLst>
                <a:ext uri="{FF2B5EF4-FFF2-40B4-BE49-F238E27FC236}">
                  <a16:creationId xmlns="" xmlns:a16="http://schemas.microsoft.com/office/drawing/2014/main" id="{F91198BD-732E-4AAC-91F2-446453EBCA84}"/>
                </a:ext>
              </a:extLst>
            </p:cNvPr>
            <p:cNvSpPr/>
            <p:nvPr/>
          </p:nvSpPr>
          <p:spPr>
            <a:xfrm>
              <a:off x="9329796" y="2759595"/>
              <a:ext cx="1723855" cy="1327216"/>
            </a:xfrm>
            <a:prstGeom prst="homePlate">
              <a:avLst/>
            </a:prstGeom>
            <a:solidFill>
              <a:srgbClr val="2FEFFF">
                <a:alpha val="30000"/>
              </a:srgbClr>
            </a:solidFill>
            <a:ln>
              <a:noFill/>
            </a:ln>
            <a:effectLst>
              <a:outerShdw blurRad="889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8" name="Freeform 16">
              <a:extLst>
                <a:ext uri="{FF2B5EF4-FFF2-40B4-BE49-F238E27FC236}">
                  <a16:creationId xmlns="" xmlns:a16="http://schemas.microsoft.com/office/drawing/2014/main" id="{C524E7BC-6BF7-4708-8B01-163F0492B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23913" y="3227548"/>
              <a:ext cx="640056" cy="510424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ECE58255-E7E0-46F0-8B9F-CD2F005D945F}"/>
              </a:ext>
            </a:extLst>
          </p:cNvPr>
          <p:cNvGrpSpPr/>
          <p:nvPr/>
        </p:nvGrpSpPr>
        <p:grpSpPr>
          <a:xfrm>
            <a:off x="8795550" y="4126350"/>
            <a:ext cx="2501655" cy="1377518"/>
            <a:chOff x="397090" y="3785293"/>
            <a:chExt cx="2090019" cy="1377518"/>
          </a:xfrm>
        </p:grpSpPr>
        <p:sp>
          <p:nvSpPr>
            <p:cNvPr id="40" name="TextBox 31">
              <a:extLst>
                <a:ext uri="{FF2B5EF4-FFF2-40B4-BE49-F238E27FC236}">
                  <a16:creationId xmlns="" xmlns:a16="http://schemas.microsoft.com/office/drawing/2014/main" id="{78BE5FDA-1F91-4245-937C-6C07B65AEC85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41" name="TextBox 32">
              <a:extLst>
                <a:ext uri="{FF2B5EF4-FFF2-40B4-BE49-F238E27FC236}">
                  <a16:creationId xmlns="" xmlns:a16="http://schemas.microsoft.com/office/drawing/2014/main" id="{8AF093DA-EC27-489E-A23F-3C42A68034C8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="" xmlns:a16="http://schemas.microsoft.com/office/drawing/2014/main" id="{9AA75E53-DD23-4AA9-B541-793B615C8754}"/>
              </a:ext>
            </a:extLst>
          </p:cNvPr>
          <p:cNvGrpSpPr/>
          <p:nvPr/>
        </p:nvGrpSpPr>
        <p:grpSpPr>
          <a:xfrm>
            <a:off x="3373483" y="4126350"/>
            <a:ext cx="2501655" cy="1377518"/>
            <a:chOff x="397090" y="3785293"/>
            <a:chExt cx="2090019" cy="1377518"/>
          </a:xfrm>
        </p:grpSpPr>
        <p:sp>
          <p:nvSpPr>
            <p:cNvPr id="44" name="TextBox 31">
              <a:extLst>
                <a:ext uri="{FF2B5EF4-FFF2-40B4-BE49-F238E27FC236}">
                  <a16:creationId xmlns="" xmlns:a16="http://schemas.microsoft.com/office/drawing/2014/main" id="{A7D08DBB-CFB6-414A-8D79-73BEFD1724D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45" name="TextBox 32">
              <a:extLst>
                <a:ext uri="{FF2B5EF4-FFF2-40B4-BE49-F238E27FC236}">
                  <a16:creationId xmlns="" xmlns:a16="http://schemas.microsoft.com/office/drawing/2014/main" id="{5C537B4F-7FFF-4680-B83F-A5B1D946A7BF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9E027EE8-792C-4F49-8685-A580641A3BCA}"/>
              </a:ext>
            </a:extLst>
          </p:cNvPr>
          <p:cNvGrpSpPr/>
          <p:nvPr/>
        </p:nvGrpSpPr>
        <p:grpSpPr>
          <a:xfrm>
            <a:off x="6084516" y="4126350"/>
            <a:ext cx="2501655" cy="1377518"/>
            <a:chOff x="397090" y="3785293"/>
            <a:chExt cx="2090019" cy="1377518"/>
          </a:xfrm>
        </p:grpSpPr>
        <p:sp>
          <p:nvSpPr>
            <p:cNvPr id="49" name="TextBox 31">
              <a:extLst>
                <a:ext uri="{FF2B5EF4-FFF2-40B4-BE49-F238E27FC236}">
                  <a16:creationId xmlns="" xmlns:a16="http://schemas.microsoft.com/office/drawing/2014/main" id="{72E3C2B8-8691-409A-B8AE-E945CC670CB1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添加大标题</a:t>
              </a:r>
            </a:p>
          </p:txBody>
        </p:sp>
        <p:sp>
          <p:nvSpPr>
            <p:cNvPr id="50" name="TextBox 32">
              <a:extLst>
                <a:ext uri="{FF2B5EF4-FFF2-40B4-BE49-F238E27FC236}">
                  <a16:creationId xmlns="" xmlns:a16="http://schemas.microsoft.com/office/drawing/2014/main" id="{5B692318-0607-4F6E-9D21-21EDF1015E79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6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47" name="组合 46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51" name="椭圆 50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22279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="" xmlns:a16="http://schemas.microsoft.com/office/drawing/2014/main" id="{D64513B2-FF4A-4C47-BF70-A69DE903AC23}"/>
              </a:ext>
            </a:extLst>
          </p:cNvPr>
          <p:cNvGrpSpPr/>
          <p:nvPr/>
        </p:nvGrpSpPr>
        <p:grpSpPr>
          <a:xfrm>
            <a:off x="1396854" y="4287404"/>
            <a:ext cx="2501655" cy="1377518"/>
            <a:chOff x="397090" y="3785293"/>
            <a:chExt cx="2090019" cy="1377518"/>
          </a:xfrm>
        </p:grpSpPr>
        <p:sp>
          <p:nvSpPr>
            <p:cNvPr id="46" name="TextBox 31">
              <a:extLst>
                <a:ext uri="{FF2B5EF4-FFF2-40B4-BE49-F238E27FC236}">
                  <a16:creationId xmlns="" xmlns:a16="http://schemas.microsoft.com/office/drawing/2014/main" id="{FFD7665C-0B97-4D91-B5CD-9CCE71285839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添加标题一</a:t>
              </a:r>
            </a:p>
          </p:txBody>
        </p:sp>
        <p:sp>
          <p:nvSpPr>
            <p:cNvPr id="47" name="TextBox 32">
              <a:extLst>
                <a:ext uri="{FF2B5EF4-FFF2-40B4-BE49-F238E27FC236}">
                  <a16:creationId xmlns="" xmlns:a16="http://schemas.microsoft.com/office/drawing/2014/main" id="{DB147A6E-C9DB-4615-A1D2-A07A3C18D96B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9EA254FC-EB17-4F7E-AFAF-A005C7EC8279}"/>
              </a:ext>
            </a:extLst>
          </p:cNvPr>
          <p:cNvGrpSpPr/>
          <p:nvPr/>
        </p:nvGrpSpPr>
        <p:grpSpPr>
          <a:xfrm>
            <a:off x="4866339" y="4287404"/>
            <a:ext cx="2501655" cy="1377518"/>
            <a:chOff x="397090" y="3785293"/>
            <a:chExt cx="2090019" cy="1377518"/>
          </a:xfrm>
        </p:grpSpPr>
        <p:sp>
          <p:nvSpPr>
            <p:cNvPr id="49" name="TextBox 31">
              <a:extLst>
                <a:ext uri="{FF2B5EF4-FFF2-40B4-BE49-F238E27FC236}">
                  <a16:creationId xmlns="" xmlns:a16="http://schemas.microsoft.com/office/drawing/2014/main" id="{34037729-F2DD-40E5-9BF9-DAA8E129F7A0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添加标题二</a:t>
              </a:r>
            </a:p>
          </p:txBody>
        </p:sp>
        <p:sp>
          <p:nvSpPr>
            <p:cNvPr id="50" name="TextBox 32">
              <a:extLst>
                <a:ext uri="{FF2B5EF4-FFF2-40B4-BE49-F238E27FC236}">
                  <a16:creationId xmlns="" xmlns:a16="http://schemas.microsoft.com/office/drawing/2014/main" id="{BF9723A6-CCC5-4DF6-8E43-E4A83A7DA8D3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="" xmlns:a16="http://schemas.microsoft.com/office/drawing/2014/main" id="{521154BE-65AE-4899-960D-D451B1DA6BF2}"/>
              </a:ext>
            </a:extLst>
          </p:cNvPr>
          <p:cNvGrpSpPr/>
          <p:nvPr/>
        </p:nvGrpSpPr>
        <p:grpSpPr>
          <a:xfrm>
            <a:off x="8835326" y="4287404"/>
            <a:ext cx="2501655" cy="1377518"/>
            <a:chOff x="397090" y="3785293"/>
            <a:chExt cx="2090019" cy="1377518"/>
          </a:xfrm>
        </p:grpSpPr>
        <p:sp>
          <p:nvSpPr>
            <p:cNvPr id="52" name="TextBox 31">
              <a:extLst>
                <a:ext uri="{FF2B5EF4-FFF2-40B4-BE49-F238E27FC236}">
                  <a16:creationId xmlns="" xmlns:a16="http://schemas.microsoft.com/office/drawing/2014/main" id="{0288B8AF-4C84-4225-B305-3AF988427D5E}"/>
                </a:ext>
              </a:extLst>
            </p:cNvPr>
            <p:cNvSpPr txBox="1"/>
            <p:nvPr/>
          </p:nvSpPr>
          <p:spPr>
            <a:xfrm flipH="1">
              <a:off x="628568" y="3785293"/>
              <a:ext cx="1627063" cy="3385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68589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rgbClr val="2FEFFF"/>
                  </a:solidFill>
                  <a:effectLst>
                    <a:outerShdw blurRad="266700" algn="tl" rotWithShape="0">
                      <a:schemeClr val="tx2">
                        <a:lumMod val="40000"/>
                        <a:lumOff val="60000"/>
                        <a:alpha val="55000"/>
                      </a:schemeClr>
                    </a:outerShdw>
                  </a:effectLst>
                  <a:latin typeface="Arial Rounded MT Bold" pitchFamily="34" charset="0"/>
                  <a:cs typeface="Times New Roman" pitchFamily="18" charset="0"/>
                </a:rPr>
                <a:t>添加标题三</a:t>
              </a:r>
            </a:p>
          </p:txBody>
        </p:sp>
        <p:sp>
          <p:nvSpPr>
            <p:cNvPr id="53" name="TextBox 32">
              <a:extLst>
                <a:ext uri="{FF2B5EF4-FFF2-40B4-BE49-F238E27FC236}">
                  <a16:creationId xmlns="" xmlns:a16="http://schemas.microsoft.com/office/drawing/2014/main" id="{6DBD8C6A-F0FF-4C24-80D7-3E29A12FF96D}"/>
                </a:ext>
              </a:extLst>
            </p:cNvPr>
            <p:cNvSpPr txBox="1"/>
            <p:nvPr/>
          </p:nvSpPr>
          <p:spPr>
            <a:xfrm>
              <a:off x="397090" y="4230248"/>
              <a:ext cx="2090019" cy="93256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点击输入简要文本内容，文字内容需概况精炼的说明该分项内容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>
            <a:extLst>
              <a:ext uri="{FF2B5EF4-FFF2-40B4-BE49-F238E27FC236}">
                <a16:creationId xmlns="" xmlns:a16="http://schemas.microsoft.com/office/drawing/2014/main" id="{02634901-0416-4C1F-BD33-7E82A85F390B}"/>
              </a:ext>
            </a:extLst>
          </p:cNvPr>
          <p:cNvGrpSpPr/>
          <p:nvPr/>
        </p:nvGrpSpPr>
        <p:grpSpPr>
          <a:xfrm>
            <a:off x="804135" y="1346070"/>
            <a:ext cx="3731271" cy="2487515"/>
            <a:chOff x="804135" y="2412289"/>
            <a:chExt cx="3731271" cy="2487515"/>
          </a:xfrm>
          <a:effectLst/>
        </p:grpSpPr>
        <p:graphicFrame>
          <p:nvGraphicFramePr>
            <p:cNvPr id="37" name="图表 36">
              <a:extLst>
                <a:ext uri="{FF2B5EF4-FFF2-40B4-BE49-F238E27FC236}">
                  <a16:creationId xmlns="" xmlns:a16="http://schemas.microsoft.com/office/drawing/2014/main" id="{87F5E5EE-DF6B-434D-B926-00F8ADF3DE1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53129715"/>
                </p:ext>
              </p:extLst>
            </p:nvPr>
          </p:nvGraphicFramePr>
          <p:xfrm>
            <a:off x="804135" y="2412289"/>
            <a:ext cx="3731271" cy="248751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8" name="矩形 37">
              <a:extLst>
                <a:ext uri="{FF2B5EF4-FFF2-40B4-BE49-F238E27FC236}">
                  <a16:creationId xmlns="" xmlns:a16="http://schemas.microsoft.com/office/drawing/2014/main" id="{550E5022-6408-45CE-BEB8-2507424F8BED}"/>
                </a:ext>
              </a:extLst>
            </p:cNvPr>
            <p:cNvSpPr/>
            <p:nvPr/>
          </p:nvSpPr>
          <p:spPr>
            <a:xfrm>
              <a:off x="2119019" y="3318045"/>
              <a:ext cx="1098378" cy="639278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25%</a:t>
              </a:r>
              <a:endParaRPr lang="zh-CN" altLang="en-US" sz="32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39" name="组合 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>
            <a:extLst>
              <a:ext uri="{FF2B5EF4-FFF2-40B4-BE49-F238E27FC236}">
                <a16:creationId xmlns="" xmlns:a16="http://schemas.microsoft.com/office/drawing/2014/main" id="{EA10FE52-B4E3-4610-A671-09BBAE00681B}"/>
              </a:ext>
            </a:extLst>
          </p:cNvPr>
          <p:cNvGrpSpPr/>
          <p:nvPr/>
        </p:nvGrpSpPr>
        <p:grpSpPr>
          <a:xfrm>
            <a:off x="4245521" y="1346070"/>
            <a:ext cx="3731271" cy="2487515"/>
            <a:chOff x="4245521" y="2412289"/>
            <a:chExt cx="3731271" cy="2487515"/>
          </a:xfrm>
          <a:effectLst/>
        </p:grpSpPr>
        <p:graphicFrame>
          <p:nvGraphicFramePr>
            <p:cNvPr id="40" name="图表 39">
              <a:extLst>
                <a:ext uri="{FF2B5EF4-FFF2-40B4-BE49-F238E27FC236}">
                  <a16:creationId xmlns="" xmlns:a16="http://schemas.microsoft.com/office/drawing/2014/main" id="{C5D68C22-DE11-4E2A-8229-79B76D98999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30551114"/>
                </p:ext>
              </p:extLst>
            </p:nvPr>
          </p:nvGraphicFramePr>
          <p:xfrm>
            <a:off x="4245521" y="2412289"/>
            <a:ext cx="3731271" cy="248751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1" name="矩形 40">
              <a:extLst>
                <a:ext uri="{FF2B5EF4-FFF2-40B4-BE49-F238E27FC236}">
                  <a16:creationId xmlns="" xmlns:a16="http://schemas.microsoft.com/office/drawing/2014/main" id="{9FEC7A73-9ECB-4503-BAB8-8632DBE1BF8B}"/>
                </a:ext>
              </a:extLst>
            </p:cNvPr>
            <p:cNvSpPr/>
            <p:nvPr/>
          </p:nvSpPr>
          <p:spPr>
            <a:xfrm>
              <a:off x="5552914" y="3318045"/>
              <a:ext cx="1101584" cy="639278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55%</a:t>
              </a:r>
              <a:endParaRPr lang="zh-CN" altLang="en-US" sz="32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42" name="组合 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>
            <a:extLst>
              <a:ext uri="{FF2B5EF4-FFF2-40B4-BE49-F238E27FC236}">
                <a16:creationId xmlns="" xmlns:a16="http://schemas.microsoft.com/office/drawing/2014/main" id="{EB3400A1-568F-46EC-B730-46EE023BD754}"/>
              </a:ext>
            </a:extLst>
          </p:cNvPr>
          <p:cNvGrpSpPr/>
          <p:nvPr/>
        </p:nvGrpSpPr>
        <p:grpSpPr>
          <a:xfrm>
            <a:off x="7686906" y="1346070"/>
            <a:ext cx="3731271" cy="2487515"/>
            <a:chOff x="7686906" y="2412289"/>
            <a:chExt cx="3731271" cy="2487515"/>
          </a:xfrm>
          <a:effectLst/>
        </p:grpSpPr>
        <p:graphicFrame>
          <p:nvGraphicFramePr>
            <p:cNvPr id="43" name="图表 42">
              <a:extLst>
                <a:ext uri="{FF2B5EF4-FFF2-40B4-BE49-F238E27FC236}">
                  <a16:creationId xmlns="" xmlns:a16="http://schemas.microsoft.com/office/drawing/2014/main" id="{512BB312-0BEE-4F44-814A-5D51B2EA891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43783141"/>
                </p:ext>
              </p:extLst>
            </p:nvPr>
          </p:nvGraphicFramePr>
          <p:xfrm>
            <a:off x="7686906" y="2412289"/>
            <a:ext cx="3731271" cy="248751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4" name="矩形 43">
              <a:extLst>
                <a:ext uri="{FF2B5EF4-FFF2-40B4-BE49-F238E27FC236}">
                  <a16:creationId xmlns="" xmlns:a16="http://schemas.microsoft.com/office/drawing/2014/main" id="{907FC731-457B-4B2C-8C28-781BD09DE007}"/>
                </a:ext>
              </a:extLst>
            </p:cNvPr>
            <p:cNvSpPr/>
            <p:nvPr/>
          </p:nvSpPr>
          <p:spPr>
            <a:xfrm>
              <a:off x="8994499" y="3318045"/>
              <a:ext cx="1119217" cy="639278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16%</a:t>
              </a:r>
              <a:endParaRPr lang="zh-CN" altLang="en-US" sz="32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56" name="箭头: V 形 55">
            <a:extLst>
              <a:ext uri="{FF2B5EF4-FFF2-40B4-BE49-F238E27FC236}">
                <a16:creationId xmlns="" xmlns:a16="http://schemas.microsoft.com/office/drawing/2014/main" id="{EF990AFC-BD58-4674-B74C-6CD45B7A1809}"/>
              </a:ext>
            </a:extLst>
          </p:cNvPr>
          <p:cNvSpPr/>
          <p:nvPr/>
        </p:nvSpPr>
        <p:spPr>
          <a:xfrm>
            <a:off x="4042906" y="4289008"/>
            <a:ext cx="271799" cy="391159"/>
          </a:xfrm>
          <a:prstGeom prst="chevron">
            <a:avLst/>
          </a:prstGeom>
          <a:solidFill>
            <a:srgbClr val="2FEFFF"/>
          </a:solidFill>
          <a:ln w="889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箭头: V 形 56">
            <a:extLst>
              <a:ext uri="{FF2B5EF4-FFF2-40B4-BE49-F238E27FC236}">
                <a16:creationId xmlns="" xmlns:a16="http://schemas.microsoft.com/office/drawing/2014/main" id="{0C036AE5-5BA8-483B-8387-51A89ACAFE01}"/>
              </a:ext>
            </a:extLst>
          </p:cNvPr>
          <p:cNvSpPr/>
          <p:nvPr/>
        </p:nvSpPr>
        <p:spPr>
          <a:xfrm>
            <a:off x="7900564" y="4341200"/>
            <a:ext cx="271799" cy="391159"/>
          </a:xfrm>
          <a:prstGeom prst="chevron">
            <a:avLst/>
          </a:prstGeom>
          <a:solidFill>
            <a:srgbClr val="2FEFFF"/>
          </a:solidFill>
          <a:ln w="889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TextBox 31">
            <a:extLst>
              <a:ext uri="{FF2B5EF4-FFF2-40B4-BE49-F238E27FC236}">
                <a16:creationId xmlns="" xmlns:a16="http://schemas.microsoft.com/office/drawing/2014/main" id="{43FCC052-79C9-4751-A559-D8CC443535E2}"/>
              </a:ext>
            </a:extLst>
          </p:cNvPr>
          <p:cNvSpPr txBox="1"/>
          <p:nvPr/>
        </p:nvSpPr>
        <p:spPr>
          <a:xfrm flipH="1">
            <a:off x="1668609" y="307476"/>
            <a:ext cx="4286120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defTabSz="685891">
              <a:lnSpc>
                <a:spcPct val="100000"/>
              </a:lnSpc>
              <a:defRPr/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anose="020B0503020204020204" pitchFamily="34" charset="-122"/>
                <a:cs typeface="Times New Roman" pitchFamily="18" charset="0"/>
              </a:rPr>
              <a:t>单击此处添加标题文本</a:t>
            </a:r>
          </a:p>
        </p:txBody>
      </p:sp>
      <p:grpSp>
        <p:nvGrpSpPr>
          <p:cNvPr id="30" name="组合 29"/>
          <p:cNvGrpSpPr/>
          <p:nvPr/>
        </p:nvGrpSpPr>
        <p:grpSpPr>
          <a:xfrm rot="13666568">
            <a:off x="577594" y="-622377"/>
            <a:ext cx="991031" cy="1998878"/>
            <a:chOff x="-1311729" y="3693392"/>
            <a:chExt cx="14447158" cy="6300033"/>
          </a:xfrm>
        </p:grpSpPr>
        <p:sp>
          <p:nvSpPr>
            <p:cNvPr id="31" name="椭圆 30"/>
            <p:cNvSpPr/>
            <p:nvPr/>
          </p:nvSpPr>
          <p:spPr>
            <a:xfrm>
              <a:off x="-1311729" y="4346102"/>
              <a:ext cx="14447158" cy="5647323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/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-1311729" y="4019747"/>
              <a:ext cx="14447158" cy="5647323"/>
            </a:xfrm>
            <a:prstGeom prst="ellipse">
              <a:avLst/>
            </a:prstGeom>
            <a:noFill/>
            <a:ln w="22225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70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-1311729" y="3693392"/>
              <a:ext cx="14447158" cy="5647323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9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rgbClr val="2FEFFF">
                      <a:alpha val="34000"/>
                    </a:srgb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50894" y="108310"/>
            <a:ext cx="1104658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66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850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50"/>
                            </p:stCondLst>
                            <p:childTnLst>
                              <p:par>
                                <p:cTn id="4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97" b="316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0"/>
            <a:ext cx="12192000" cy="5864010"/>
          </a:xfrm>
          <a:prstGeom prst="rect">
            <a:avLst/>
          </a:prstGeom>
          <a:gradFill>
            <a:gsLst>
              <a:gs pos="0">
                <a:srgbClr val="002060">
                  <a:alpha val="0"/>
                </a:srgbClr>
              </a:gs>
              <a:gs pos="67000">
                <a:srgbClr val="00206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787" y="1437938"/>
            <a:ext cx="11951984" cy="6270287"/>
          </a:xfrm>
          <a:prstGeom prst="ellipse">
            <a:avLst/>
          </a:prstGeom>
          <a:noFill/>
          <a:ln w="22225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>
                    <a:alpha val="25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6CE197AF-FD4B-4E03-92EC-D3AF981EA72E}"/>
              </a:ext>
            </a:extLst>
          </p:cNvPr>
          <p:cNvSpPr txBox="1"/>
          <p:nvPr/>
        </p:nvSpPr>
        <p:spPr>
          <a:xfrm>
            <a:off x="1162352" y="2927854"/>
            <a:ext cx="10083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2FE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单击此处添加标题文本</a:t>
            </a:r>
          </a:p>
        </p:txBody>
      </p:sp>
      <p:sp>
        <p:nvSpPr>
          <p:cNvPr id="2" name="矩形 1"/>
          <p:cNvSpPr/>
          <p:nvPr/>
        </p:nvSpPr>
        <p:spPr>
          <a:xfrm>
            <a:off x="5300799" y="3635740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FEFFF"/>
                </a:solidFill>
              </a:rPr>
              <a:t>EDIT TITLE HERE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4DC0FC22-9BD6-4434-9156-241EC2C85FFB}"/>
              </a:ext>
            </a:extLst>
          </p:cNvPr>
          <p:cNvSpPr txBox="1"/>
          <p:nvPr/>
        </p:nvSpPr>
        <p:spPr>
          <a:xfrm>
            <a:off x="4884662" y="420730"/>
            <a:ext cx="2422676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ln>
                  <a:gradFill>
                    <a:gsLst>
                      <a:gs pos="81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33000">
                        <a:srgbClr val="2FEFFF"/>
                      </a:gs>
                    </a:gsLst>
                    <a:lin ang="5400000" scaled="1"/>
                  </a:gradFill>
                </a:ln>
                <a:gradFill>
                  <a:gsLst>
                    <a:gs pos="7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1000">
                      <a:srgbClr val="2FEFFF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13800" dirty="0">
              <a:ln>
                <a:gradFill>
                  <a:gsLst>
                    <a:gs pos="81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3000">
                      <a:srgbClr val="2FEFFF"/>
                    </a:gs>
                  </a:gsLst>
                  <a:lin ang="5400000" scaled="1"/>
                </a:gradFill>
              </a:ln>
              <a:gradFill>
                <a:gsLst>
                  <a:gs pos="76000">
                    <a:schemeClr val="accent1">
                      <a:lumMod val="5000"/>
                      <a:lumOff val="95000"/>
                      <a:alpha val="0"/>
                    </a:schemeClr>
                  </a:gs>
                  <a:gs pos="51000">
                    <a:srgbClr val="2FEFFF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71072" y="2083014"/>
            <a:ext cx="11538328" cy="6270287"/>
          </a:xfrm>
          <a:prstGeom prst="ellipse">
            <a:avLst/>
          </a:prstGeom>
          <a:noFill/>
          <a:ln w="38100">
            <a:gradFill flip="none" rotWithShape="1">
              <a:gsLst>
                <a:gs pos="6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2FEFFF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24098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2731</Words>
  <Application>Microsoft Office PowerPoint</Application>
  <PresentationFormat>宽屏</PresentationFormat>
  <Paragraphs>216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3" baseType="lpstr">
      <vt:lpstr>Arial Rounded MT Bold</vt:lpstr>
      <vt:lpstr>Arial Unicode MS</vt:lpstr>
      <vt:lpstr>Helvetica Light</vt:lpstr>
      <vt:lpstr>阿里巴巴普惠体 H</vt:lpstr>
      <vt:lpstr>阿里巴巴普惠体 L</vt:lpstr>
      <vt:lpstr>等线</vt:lpstr>
      <vt:lpstr>等线 Light</vt:lpstr>
      <vt:lpstr>方正兰亭超细黑简体</vt:lpstr>
      <vt:lpstr>微软雅黑</vt:lpstr>
      <vt:lpstr>Arial</vt:lpstr>
      <vt:lpstr>Calibri Light</vt:lpstr>
      <vt:lpstr>Impact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科技风</dc:title>
  <dc:creator>51PPT模板网</dc:creator>
  <cp:keywords>www.51pptmoban.com</cp:keywords>
  <dc:description>www.51pptmoban.com</dc:description>
  <cp:lastModifiedBy>YANGs</cp:lastModifiedBy>
  <cp:revision>281</cp:revision>
  <dcterms:created xsi:type="dcterms:W3CDTF">2017-09-07T08:20:03Z</dcterms:created>
  <dcterms:modified xsi:type="dcterms:W3CDTF">2020-12-17T13:49:02Z</dcterms:modified>
</cp:coreProperties>
</file>

<file path=docProps/thumbnail.jpeg>
</file>